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embeddedFontLst>
    <p:embeddedFont>
      <p:font typeface="Lucida Sans" panose="020B0602030504020204" pitchFamily="34" charset="0"/>
      <p:regular r:id="rId28"/>
      <p:bold r:id="rId29"/>
      <p:italic r:id="rId30"/>
      <p:boldItalic r:id="rId31"/>
    </p:embeddedFont>
    <p:embeddedFont>
      <p:font typeface="Book Antiqua" panose="02040602050305030304" pitchFamily="18"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0B7951E-6D93-45BB-A0FC-66FFDDA905FE}">
  <a:tblStyle styleId="{60B7951E-6D93-45BB-A0FC-66FFDDA905FE}" styleName="Table_0">
    <a:wholeTbl>
      <a:tcTxStyle b="off" i="off">
        <a:font>
          <a:latin typeface="Book Antiqua"/>
          <a:ea typeface="Book Antiqua"/>
          <a:cs typeface="Book Antiqua"/>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6F3EA"/>
          </a:solidFill>
        </a:fill>
      </a:tcStyle>
    </a:wholeTbl>
    <a:band1H>
      <a:tcTxStyle/>
      <a:tcStyle>
        <a:tcBdr/>
        <a:fill>
          <a:solidFill>
            <a:srgbClr val="EDE6D2"/>
          </a:solidFill>
        </a:fill>
      </a:tcStyle>
    </a:band1H>
    <a:band2H>
      <a:tcTxStyle/>
      <a:tcStyle>
        <a:tcBdr/>
      </a:tcStyle>
    </a:band2H>
    <a:band1V>
      <a:tcTxStyle/>
      <a:tcStyle>
        <a:tcBdr/>
        <a:fill>
          <a:solidFill>
            <a:srgbClr val="EDE6D2"/>
          </a:solidFill>
        </a:fill>
      </a:tcStyle>
    </a:band1V>
    <a:band2V>
      <a:tcTxStyle/>
      <a:tcStyle>
        <a:tcBdr/>
      </a:tcStyle>
    </a:band2V>
    <a:lastCol>
      <a:tcTxStyle b="on" i="off">
        <a:font>
          <a:latin typeface="Book Antiqua"/>
          <a:ea typeface="Book Antiqua"/>
          <a:cs typeface="Book Antiqua"/>
        </a:font>
        <a:schemeClr val="lt1"/>
      </a:tcTxStyle>
      <a:tcStyle>
        <a:tcBdr/>
        <a:fill>
          <a:solidFill>
            <a:schemeClr val="accent1"/>
          </a:solidFill>
        </a:fill>
      </a:tcStyle>
    </a:lastCol>
    <a:firstCol>
      <a:tcTxStyle b="on" i="off">
        <a:font>
          <a:latin typeface="Book Antiqua"/>
          <a:ea typeface="Book Antiqua"/>
          <a:cs typeface="Book Antiqua"/>
        </a:font>
        <a:schemeClr val="lt1"/>
      </a:tcTxStyle>
      <a:tcStyle>
        <a:tcBdr/>
        <a:fill>
          <a:solidFill>
            <a:schemeClr val="accent1"/>
          </a:solidFill>
        </a:fill>
      </a:tcStyle>
    </a:firstCol>
    <a:lastRow>
      <a:tcTxStyle b="on" i="off">
        <a:font>
          <a:latin typeface="Book Antiqua"/>
          <a:ea typeface="Book Antiqua"/>
          <a:cs typeface="Book Antiqua"/>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seCell>
      <a:tcTxStyle/>
      <a:tcStyle>
        <a:tcBdr/>
      </a:tcStyle>
    </a:seCell>
    <a:swCell>
      <a:tcTxStyle/>
      <a:tcStyle>
        <a:tcBdr/>
      </a:tcStyle>
    </a:swCell>
    <a:firstRow>
      <a:tcTxStyle b="on" i="off">
        <a:font>
          <a:latin typeface="Book Antiqua"/>
          <a:ea typeface="Book Antiqua"/>
          <a:cs typeface="Book Antiqua"/>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344983207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728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6" name="Shape 13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3245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74810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a:t>Quarter 1</a:t>
            </a:r>
          </a:p>
        </p:txBody>
      </p:sp>
    </p:spTree>
    <p:extLst>
      <p:ext uri="{BB962C8B-B14F-4D97-AF65-F5344CB8AC3E}">
        <p14:creationId xmlns:p14="http://schemas.microsoft.com/office/powerpoint/2010/main" val="305765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1</a:t>
            </a:r>
          </a:p>
        </p:txBody>
      </p:sp>
    </p:spTree>
    <p:extLst>
      <p:ext uri="{BB962C8B-B14F-4D97-AF65-F5344CB8AC3E}">
        <p14:creationId xmlns:p14="http://schemas.microsoft.com/office/powerpoint/2010/main" val="2895873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1</a:t>
            </a:r>
          </a:p>
        </p:txBody>
      </p:sp>
    </p:spTree>
    <p:extLst>
      <p:ext uri="{BB962C8B-B14F-4D97-AF65-F5344CB8AC3E}">
        <p14:creationId xmlns:p14="http://schemas.microsoft.com/office/powerpoint/2010/main" val="2827229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2</a:t>
            </a:r>
          </a:p>
        </p:txBody>
      </p:sp>
    </p:spTree>
    <p:extLst>
      <p:ext uri="{BB962C8B-B14F-4D97-AF65-F5344CB8AC3E}">
        <p14:creationId xmlns:p14="http://schemas.microsoft.com/office/powerpoint/2010/main" val="655021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2</a:t>
            </a:r>
          </a:p>
        </p:txBody>
      </p:sp>
    </p:spTree>
    <p:extLst>
      <p:ext uri="{BB962C8B-B14F-4D97-AF65-F5344CB8AC3E}">
        <p14:creationId xmlns:p14="http://schemas.microsoft.com/office/powerpoint/2010/main" val="3295117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Q3 Unit 6</a:t>
            </a:r>
          </a:p>
        </p:txBody>
      </p:sp>
    </p:spTree>
    <p:extLst>
      <p:ext uri="{BB962C8B-B14F-4D97-AF65-F5344CB8AC3E}">
        <p14:creationId xmlns:p14="http://schemas.microsoft.com/office/powerpoint/2010/main" val="1401030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2</a:t>
            </a:r>
          </a:p>
        </p:txBody>
      </p:sp>
    </p:spTree>
    <p:extLst>
      <p:ext uri="{BB962C8B-B14F-4D97-AF65-F5344CB8AC3E}">
        <p14:creationId xmlns:p14="http://schemas.microsoft.com/office/powerpoint/2010/main" val="1784555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2</a:t>
            </a:r>
          </a:p>
        </p:txBody>
      </p:sp>
    </p:spTree>
    <p:extLst>
      <p:ext uri="{BB962C8B-B14F-4D97-AF65-F5344CB8AC3E}">
        <p14:creationId xmlns:p14="http://schemas.microsoft.com/office/powerpoint/2010/main" val="3429033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33310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2</a:t>
            </a:r>
          </a:p>
        </p:txBody>
      </p:sp>
    </p:spTree>
    <p:extLst>
      <p:ext uri="{BB962C8B-B14F-4D97-AF65-F5344CB8AC3E}">
        <p14:creationId xmlns:p14="http://schemas.microsoft.com/office/powerpoint/2010/main" val="325286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2</a:t>
            </a:r>
          </a:p>
        </p:txBody>
      </p:sp>
    </p:spTree>
    <p:extLst>
      <p:ext uri="{BB962C8B-B14F-4D97-AF65-F5344CB8AC3E}">
        <p14:creationId xmlns:p14="http://schemas.microsoft.com/office/powerpoint/2010/main" val="876981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4</a:t>
            </a:r>
          </a:p>
        </p:txBody>
      </p:sp>
    </p:spTree>
    <p:extLst>
      <p:ext uri="{BB962C8B-B14F-4D97-AF65-F5344CB8AC3E}">
        <p14:creationId xmlns:p14="http://schemas.microsoft.com/office/powerpoint/2010/main" val="20227604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3/4</a:t>
            </a:r>
          </a:p>
        </p:txBody>
      </p:sp>
    </p:spTree>
    <p:extLst>
      <p:ext uri="{BB962C8B-B14F-4D97-AF65-F5344CB8AC3E}">
        <p14:creationId xmlns:p14="http://schemas.microsoft.com/office/powerpoint/2010/main" val="1946458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4</a:t>
            </a:r>
          </a:p>
        </p:txBody>
      </p:sp>
    </p:spTree>
    <p:extLst>
      <p:ext uri="{BB962C8B-B14F-4D97-AF65-F5344CB8AC3E}">
        <p14:creationId xmlns:p14="http://schemas.microsoft.com/office/powerpoint/2010/main" val="1308684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6" name="Shape 2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4441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US"/>
              <a:t>4 questions:</a:t>
            </a:r>
          </a:p>
          <a:p>
            <a:pPr lvl="0">
              <a:spcBef>
                <a:spcPts val="0"/>
              </a:spcBef>
              <a:buNone/>
            </a:pPr>
            <a:r>
              <a:rPr lang="en-US"/>
              <a:t>What are you doing?</a:t>
            </a:r>
          </a:p>
          <a:p>
            <a:pPr lvl="0">
              <a:spcBef>
                <a:spcPts val="0"/>
              </a:spcBef>
              <a:buNone/>
            </a:pPr>
            <a:r>
              <a:rPr lang="en-US"/>
              <a:t>What are you supposed to be doing?</a:t>
            </a:r>
          </a:p>
          <a:p>
            <a:pPr lvl="0">
              <a:spcBef>
                <a:spcPts val="0"/>
              </a:spcBef>
              <a:buNone/>
            </a:pPr>
            <a:r>
              <a:rPr lang="en-US"/>
              <a:t>Are you doing it?</a:t>
            </a:r>
          </a:p>
          <a:p>
            <a:pPr lvl="0">
              <a:spcBef>
                <a:spcPts val="0"/>
              </a:spcBef>
              <a:buNone/>
            </a:pPr>
            <a:r>
              <a:rPr lang="en-US"/>
              <a:t>What are you going to do about it?</a:t>
            </a:r>
          </a:p>
        </p:txBody>
      </p:sp>
    </p:spTree>
    <p:extLst>
      <p:ext uri="{BB962C8B-B14F-4D97-AF65-F5344CB8AC3E}">
        <p14:creationId xmlns:p14="http://schemas.microsoft.com/office/powerpoint/2010/main" val="300098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40501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6" name="Shape 10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87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5653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8" name="Shape 11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106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7218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US"/>
              <a:t>Quarter 4</a:t>
            </a:r>
          </a:p>
        </p:txBody>
      </p:sp>
    </p:spTree>
    <p:extLst>
      <p:ext uri="{BB962C8B-B14F-4D97-AF65-F5344CB8AC3E}">
        <p14:creationId xmlns:p14="http://schemas.microsoft.com/office/powerpoint/2010/main" val="529873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422030" y="1371600"/>
            <a:ext cx="8229600" cy="1828800"/>
          </a:xfrm>
          <a:prstGeom prst="rect">
            <a:avLst/>
          </a:prstGeom>
          <a:noFill/>
          <a:ln>
            <a:noFill/>
          </a:ln>
        </p:spPr>
        <p:txBody>
          <a:bodyPr wrap="square" lIns="91425" tIns="91425" rIns="91425" bIns="91425" anchor="b" anchorCtr="0"/>
          <a:lstStyle>
            <a:lvl1pPr marL="0" marR="0" lvl="0" indent="0" algn="ctr" rtl="0">
              <a:spcBef>
                <a:spcPts val="0"/>
              </a:spcBef>
              <a:buClr>
                <a:srgbClr val="EAD594"/>
              </a:buClr>
              <a:buSzPct val="100000"/>
              <a:buFont typeface="Lucida Sans"/>
              <a:buNone/>
              <a:defRPr sz="4800" b="1" i="0" u="none" strike="noStrike" cap="none">
                <a:solidFill>
                  <a:srgbClr val="EAD594"/>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14" name="Shape 14"/>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15" name="Shape 15"/>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
        <p:nvSpPr>
          <p:cNvPr id="16" name="Shape 16"/>
          <p:cNvSpPr txBox="1">
            <a:spLocks noGrp="1"/>
          </p:cNvSpPr>
          <p:nvPr>
            <p:ph type="subTitle" idx="1"/>
          </p:nvPr>
        </p:nvSpPr>
        <p:spPr>
          <a:xfrm>
            <a:off x="1371600" y="3331698"/>
            <a:ext cx="6400800" cy="1752600"/>
          </a:xfrm>
          <a:prstGeom prst="rect">
            <a:avLst/>
          </a:prstGeom>
          <a:noFill/>
          <a:ln>
            <a:noFill/>
          </a:ln>
        </p:spPr>
        <p:txBody>
          <a:bodyPr wrap="square" lIns="91425" tIns="91425" rIns="91425" bIns="91425" anchor="t" anchorCtr="0"/>
          <a:lstStyle>
            <a:lvl1pPr marL="0" marR="0" lvl="0" indent="0" algn="ctr" rtl="0">
              <a:spcBef>
                <a:spcPts val="560"/>
              </a:spcBef>
              <a:buClr>
                <a:srgbClr val="F9F9F9"/>
              </a:buClr>
              <a:buSzPct val="65000"/>
              <a:buFont typeface="Noto Sans Symbols"/>
              <a:buNone/>
              <a:defRPr sz="2800" b="0" i="0" u="none" strike="noStrike" cap="none">
                <a:solidFill>
                  <a:schemeClr val="lt1"/>
                </a:solidFill>
                <a:latin typeface="Book Antiqua"/>
                <a:ea typeface="Book Antiqua"/>
                <a:cs typeface="Book Antiqua"/>
                <a:sym typeface="Book Antiqua"/>
              </a:defRPr>
            </a:lvl1pPr>
            <a:lvl2pPr marL="457200" marR="0" lvl="1" indent="0" algn="ctr" rtl="0">
              <a:spcBef>
                <a:spcPts val="480"/>
              </a:spcBef>
              <a:buClr>
                <a:schemeClr val="lt1"/>
              </a:buClr>
              <a:buSzPct val="80000"/>
              <a:buFont typeface="Noto Sans Symbols"/>
              <a:buNone/>
              <a:defRPr sz="2400" b="0" i="0" u="none" strike="noStrike" cap="none">
                <a:solidFill>
                  <a:schemeClr val="lt1"/>
                </a:solidFill>
                <a:latin typeface="Book Antiqua"/>
                <a:ea typeface="Book Antiqua"/>
                <a:cs typeface="Book Antiqua"/>
                <a:sym typeface="Book Antiqua"/>
              </a:defRPr>
            </a:lvl2pPr>
            <a:lvl3pPr marL="914400" marR="0" lvl="2" indent="0" algn="ctr" rtl="0">
              <a:spcBef>
                <a:spcPts val="440"/>
              </a:spcBef>
              <a:buClr>
                <a:schemeClr val="lt1"/>
              </a:buClr>
              <a:buSzPct val="95000"/>
              <a:buFont typeface="Noto Sans Symbols"/>
              <a:buNone/>
              <a:defRPr sz="2200" b="0" i="0" u="none" strike="noStrike" cap="none">
                <a:solidFill>
                  <a:schemeClr val="lt1"/>
                </a:solidFill>
                <a:latin typeface="Book Antiqua"/>
                <a:ea typeface="Book Antiqua"/>
                <a:cs typeface="Book Antiqua"/>
                <a:sym typeface="Book Antiqua"/>
              </a:defRPr>
            </a:lvl3pPr>
            <a:lvl4pPr marL="1371600" marR="0" lvl="3" indent="0" algn="ctr" rtl="0">
              <a:spcBef>
                <a:spcPts val="400"/>
              </a:spcBef>
              <a:buClr>
                <a:schemeClr val="lt1"/>
              </a:buClr>
              <a:buSzPct val="100000"/>
              <a:buFont typeface="Noto Sans Symbols"/>
              <a:buNone/>
              <a:defRPr sz="2000" b="0" i="0" u="none" strike="noStrike" cap="none">
                <a:solidFill>
                  <a:schemeClr val="lt1"/>
                </a:solidFill>
                <a:latin typeface="Book Antiqua"/>
                <a:ea typeface="Book Antiqua"/>
                <a:cs typeface="Book Antiqua"/>
                <a:sym typeface="Book Antiqua"/>
              </a:defRPr>
            </a:lvl4pPr>
            <a:lvl5pPr marL="1828800" marR="0" lvl="4" indent="0" algn="ctr" rtl="0">
              <a:spcBef>
                <a:spcPts val="400"/>
              </a:spcBef>
              <a:buClr>
                <a:schemeClr val="lt1"/>
              </a:buClr>
              <a:buSzPct val="100000"/>
              <a:buFont typeface="Noto Sans Symbols"/>
              <a:buNone/>
              <a:defRPr sz="2000" b="0" i="0" u="none" strike="noStrike" cap="none">
                <a:solidFill>
                  <a:schemeClr val="lt1"/>
                </a:solidFill>
                <a:latin typeface="Book Antiqua"/>
                <a:ea typeface="Book Antiqua"/>
                <a:cs typeface="Book Antiqua"/>
                <a:sym typeface="Book Antiqua"/>
              </a:defRPr>
            </a:lvl5pPr>
            <a:lvl6pPr marL="2286000" marR="0" lvl="5" indent="0" algn="ctr" rtl="0">
              <a:spcBef>
                <a:spcPts val="360"/>
              </a:spcBef>
              <a:buClr>
                <a:schemeClr val="lt1"/>
              </a:buClr>
              <a:buSzPct val="100000"/>
              <a:buFont typeface="Noto Sans Symbols"/>
              <a:buNone/>
              <a:defRPr sz="1800" b="0" i="0" u="none" strike="noStrike" cap="none">
                <a:solidFill>
                  <a:schemeClr val="lt1"/>
                </a:solidFill>
                <a:latin typeface="Book Antiqua"/>
                <a:ea typeface="Book Antiqua"/>
                <a:cs typeface="Book Antiqua"/>
                <a:sym typeface="Book Antiqua"/>
              </a:defRPr>
            </a:lvl6pPr>
            <a:lvl7pPr marL="2743200" marR="0" lvl="6" indent="0" algn="ctr" rtl="0">
              <a:spcBef>
                <a:spcPts val="320"/>
              </a:spcBef>
              <a:buClr>
                <a:schemeClr val="lt1"/>
              </a:buClr>
              <a:buSzPct val="100000"/>
              <a:buFont typeface="Noto Sans Symbols"/>
              <a:buNone/>
              <a:defRPr sz="1600" b="0" i="0" u="none" strike="noStrike" cap="none">
                <a:solidFill>
                  <a:schemeClr val="lt1"/>
                </a:solidFill>
                <a:latin typeface="Book Antiqua"/>
                <a:ea typeface="Book Antiqua"/>
                <a:cs typeface="Book Antiqua"/>
                <a:sym typeface="Book Antiqua"/>
              </a:defRPr>
            </a:lvl7pPr>
            <a:lvl8pPr marL="3200400" marR="0" lvl="7" indent="0" algn="ctr" rtl="0">
              <a:spcBef>
                <a:spcPts val="280"/>
              </a:spcBef>
              <a:buClr>
                <a:schemeClr val="lt1"/>
              </a:buClr>
              <a:buSzPct val="100000"/>
              <a:buFont typeface="Noto Sans Symbols"/>
              <a:buNone/>
              <a:defRPr sz="1400" b="0" i="0" u="none" strike="noStrike" cap="none">
                <a:solidFill>
                  <a:schemeClr val="lt1"/>
                </a:solidFill>
                <a:latin typeface="Book Antiqua"/>
                <a:ea typeface="Book Antiqua"/>
                <a:cs typeface="Book Antiqua"/>
                <a:sym typeface="Book Antiqua"/>
              </a:defRPr>
            </a:lvl8pPr>
            <a:lvl9pPr marL="3657600" marR="0" lvl="8" indent="0" algn="ctr" rtl="0">
              <a:spcBef>
                <a:spcPts val="280"/>
              </a:spcBef>
              <a:buClr>
                <a:schemeClr val="lt1"/>
              </a:buClr>
              <a:buSzPct val="100000"/>
              <a:buFont typeface="Noto Sans Symbols"/>
              <a:buNone/>
              <a:defRPr sz="1400" b="0" i="0" u="none" strike="noStrike" cap="none">
                <a:solidFill>
                  <a:schemeClr val="lt1"/>
                </a:solidFill>
                <a:latin typeface="Book Antiqua"/>
                <a:ea typeface="Book Antiqua"/>
                <a:cs typeface="Book Antiqua"/>
                <a:sym typeface="Book Antiqua"/>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rgbClr val="EAD594"/>
              </a:buClr>
              <a:buSzPct val="100000"/>
              <a:buFont typeface="Lucida Sans"/>
              <a:buNone/>
              <a:defRPr sz="4100" b="1" i="0" u="none" strike="noStrike" cap="none">
                <a:solidFill>
                  <a:srgbClr val="EAD594"/>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217420" y="-160020"/>
            <a:ext cx="4709160" cy="8229600"/>
          </a:xfrm>
          <a:prstGeom prst="rect">
            <a:avLst/>
          </a:prstGeom>
          <a:noFill/>
          <a:ln>
            <a:noFill/>
          </a:ln>
        </p:spPr>
        <p:txBody>
          <a:bodyPr wrap="square" lIns="91425" tIns="91425" rIns="91425" bIns="91425" anchor="t" anchorCtr="0"/>
          <a:lstStyle>
            <a:lvl1pPr marL="548640" marR="0" lvl="0" indent="-306070" algn="l" rtl="0">
              <a:spcBef>
                <a:spcPts val="560"/>
              </a:spcBef>
              <a:buClr>
                <a:srgbClr val="F9F9F9"/>
              </a:buClr>
              <a:buSzPct val="65000"/>
              <a:buFont typeface="Noto Sans Symbols"/>
              <a:buChar char="⬜"/>
              <a:defRPr sz="2800" b="0" i="0" u="none" strike="noStrike" cap="none">
                <a:solidFill>
                  <a:schemeClr val="lt1"/>
                </a:solidFill>
                <a:latin typeface="Book Antiqua"/>
                <a:ea typeface="Book Antiqua"/>
                <a:cs typeface="Book Antiqua"/>
                <a:sym typeface="Book Antiqua"/>
              </a:defRPr>
            </a:lvl1pPr>
            <a:lvl2pPr marL="868680" marR="0" lvl="1" indent="-162560" algn="l" rtl="0">
              <a:spcBef>
                <a:spcPts val="480"/>
              </a:spcBef>
              <a:buClr>
                <a:schemeClr val="lt1"/>
              </a:buClr>
              <a:buSzPct val="80000"/>
              <a:buFont typeface="Noto Sans Symbols"/>
              <a:buChar char="◼"/>
              <a:defRPr sz="2400" b="0" i="0" u="none" strike="noStrike" cap="none">
                <a:solidFill>
                  <a:schemeClr val="lt1"/>
                </a:solidFill>
                <a:latin typeface="Book Antiqua"/>
                <a:ea typeface="Book Antiqua"/>
                <a:cs typeface="Book Antiqua"/>
                <a:sym typeface="Book Antiqua"/>
              </a:defRPr>
            </a:lvl2pPr>
            <a:lvl3pPr marL="1133856" marR="0" lvl="2" indent="-99441" algn="l" rtl="0">
              <a:spcBef>
                <a:spcPts val="440"/>
              </a:spcBef>
              <a:buClr>
                <a:schemeClr val="lt1"/>
              </a:buClr>
              <a:buSzPct val="95000"/>
              <a:buFont typeface="Noto Sans Symbols"/>
              <a:buChar char="▫"/>
              <a:defRPr sz="2200" b="0" i="0" u="none" strike="noStrike" cap="none">
                <a:solidFill>
                  <a:schemeClr val="lt1"/>
                </a:solidFill>
                <a:latin typeface="Book Antiqua"/>
                <a:ea typeface="Book Antiqua"/>
                <a:cs typeface="Book Antiqua"/>
                <a:sym typeface="Book Antiqua"/>
              </a:defRPr>
            </a:lvl3pPr>
            <a:lvl4pPr marL="1353312" marR="0" lvl="3" indent="-57911"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4pPr>
            <a:lvl5pPr marL="1545336" marR="0" lvl="4" indent="-59436"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71" name="Shape 71"/>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72" name="Shape 72"/>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73" name="Shape 73"/>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buClr>
                <a:srgbClr val="EAD594"/>
              </a:buClr>
              <a:buSzPct val="100000"/>
              <a:buFont typeface="Lucida Sans"/>
              <a:buNone/>
              <a:defRPr sz="4100" b="1" i="0" u="none" strike="noStrike" cap="none">
                <a:solidFill>
                  <a:srgbClr val="EAD594"/>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8" y="190501"/>
            <a:ext cx="5851525" cy="6019800"/>
          </a:xfrm>
          <a:prstGeom prst="rect">
            <a:avLst/>
          </a:prstGeom>
          <a:noFill/>
          <a:ln>
            <a:noFill/>
          </a:ln>
        </p:spPr>
        <p:txBody>
          <a:bodyPr wrap="square" lIns="91425" tIns="91425" rIns="91425" bIns="91425" anchor="t" anchorCtr="0"/>
          <a:lstStyle>
            <a:lvl1pPr marL="548640" marR="0" lvl="0" indent="-306070" algn="l" rtl="0">
              <a:spcBef>
                <a:spcPts val="560"/>
              </a:spcBef>
              <a:buClr>
                <a:srgbClr val="F9F9F9"/>
              </a:buClr>
              <a:buSzPct val="65000"/>
              <a:buFont typeface="Noto Sans Symbols"/>
              <a:buChar char="⬜"/>
              <a:defRPr sz="2800" b="0" i="0" u="none" strike="noStrike" cap="none">
                <a:solidFill>
                  <a:schemeClr val="lt1"/>
                </a:solidFill>
                <a:latin typeface="Book Antiqua"/>
                <a:ea typeface="Book Antiqua"/>
                <a:cs typeface="Book Antiqua"/>
                <a:sym typeface="Book Antiqua"/>
              </a:defRPr>
            </a:lvl1pPr>
            <a:lvl2pPr marL="868680" marR="0" lvl="1" indent="-162560" algn="l" rtl="0">
              <a:spcBef>
                <a:spcPts val="480"/>
              </a:spcBef>
              <a:buClr>
                <a:schemeClr val="lt1"/>
              </a:buClr>
              <a:buSzPct val="80000"/>
              <a:buFont typeface="Noto Sans Symbols"/>
              <a:buChar char="◼"/>
              <a:defRPr sz="2400" b="0" i="0" u="none" strike="noStrike" cap="none">
                <a:solidFill>
                  <a:schemeClr val="lt1"/>
                </a:solidFill>
                <a:latin typeface="Book Antiqua"/>
                <a:ea typeface="Book Antiqua"/>
                <a:cs typeface="Book Antiqua"/>
                <a:sym typeface="Book Antiqua"/>
              </a:defRPr>
            </a:lvl2pPr>
            <a:lvl3pPr marL="1133856" marR="0" lvl="2" indent="-99441" algn="l" rtl="0">
              <a:spcBef>
                <a:spcPts val="440"/>
              </a:spcBef>
              <a:buClr>
                <a:schemeClr val="lt1"/>
              </a:buClr>
              <a:buSzPct val="95000"/>
              <a:buFont typeface="Noto Sans Symbols"/>
              <a:buChar char="▫"/>
              <a:defRPr sz="2200" b="0" i="0" u="none" strike="noStrike" cap="none">
                <a:solidFill>
                  <a:schemeClr val="lt1"/>
                </a:solidFill>
                <a:latin typeface="Book Antiqua"/>
                <a:ea typeface="Book Antiqua"/>
                <a:cs typeface="Book Antiqua"/>
                <a:sym typeface="Book Antiqua"/>
              </a:defRPr>
            </a:lvl3pPr>
            <a:lvl4pPr marL="1353312" marR="0" lvl="3" indent="-57911"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4pPr>
            <a:lvl5pPr marL="1545336" marR="0" lvl="4" indent="-59436"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77" name="Shape 77"/>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78" name="Shape 78"/>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79" name="Shape 79"/>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rgbClr val="EAD594"/>
              </a:buClr>
              <a:buSzPct val="100000"/>
              <a:buFont typeface="Lucida Sans"/>
              <a:buNone/>
              <a:defRPr sz="4100" b="1" i="0" u="none" strike="noStrike" cap="none">
                <a:solidFill>
                  <a:srgbClr val="EAD594"/>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457200" y="1600200"/>
            <a:ext cx="8229600" cy="4709160"/>
          </a:xfrm>
          <a:prstGeom prst="rect">
            <a:avLst/>
          </a:prstGeom>
          <a:noFill/>
          <a:ln>
            <a:noFill/>
          </a:ln>
        </p:spPr>
        <p:txBody>
          <a:bodyPr wrap="square" lIns="91425" tIns="91425" rIns="91425" bIns="91425" anchor="t" anchorCtr="0"/>
          <a:lstStyle>
            <a:lvl1pPr marL="548640" marR="0" lvl="0" indent="-306070" algn="l" rtl="0">
              <a:spcBef>
                <a:spcPts val="560"/>
              </a:spcBef>
              <a:buClr>
                <a:srgbClr val="F9F9F9"/>
              </a:buClr>
              <a:buSzPct val="65000"/>
              <a:buFont typeface="Noto Sans Symbols"/>
              <a:buChar char="⬜"/>
              <a:defRPr sz="2800" b="0" i="0" u="none" strike="noStrike" cap="none">
                <a:solidFill>
                  <a:schemeClr val="lt1"/>
                </a:solidFill>
                <a:latin typeface="Book Antiqua"/>
                <a:ea typeface="Book Antiqua"/>
                <a:cs typeface="Book Antiqua"/>
                <a:sym typeface="Book Antiqua"/>
              </a:defRPr>
            </a:lvl1pPr>
            <a:lvl2pPr marL="868680" marR="0" lvl="1" indent="-162560" algn="l" rtl="0">
              <a:spcBef>
                <a:spcPts val="480"/>
              </a:spcBef>
              <a:buClr>
                <a:schemeClr val="lt1"/>
              </a:buClr>
              <a:buSzPct val="80000"/>
              <a:buFont typeface="Noto Sans Symbols"/>
              <a:buChar char="◼"/>
              <a:defRPr sz="2400" b="0" i="0" u="none" strike="noStrike" cap="none">
                <a:solidFill>
                  <a:schemeClr val="lt1"/>
                </a:solidFill>
                <a:latin typeface="Book Antiqua"/>
                <a:ea typeface="Book Antiqua"/>
                <a:cs typeface="Book Antiqua"/>
                <a:sym typeface="Book Antiqua"/>
              </a:defRPr>
            </a:lvl2pPr>
            <a:lvl3pPr marL="1133856" marR="0" lvl="2" indent="-99441" algn="l" rtl="0">
              <a:spcBef>
                <a:spcPts val="440"/>
              </a:spcBef>
              <a:buClr>
                <a:schemeClr val="lt1"/>
              </a:buClr>
              <a:buSzPct val="95000"/>
              <a:buFont typeface="Noto Sans Symbols"/>
              <a:buChar char="▫"/>
              <a:defRPr sz="2200" b="0" i="0" u="none" strike="noStrike" cap="none">
                <a:solidFill>
                  <a:schemeClr val="lt1"/>
                </a:solidFill>
                <a:latin typeface="Book Antiqua"/>
                <a:ea typeface="Book Antiqua"/>
                <a:cs typeface="Book Antiqua"/>
                <a:sym typeface="Book Antiqua"/>
              </a:defRPr>
            </a:lvl3pPr>
            <a:lvl4pPr marL="1353312" marR="0" lvl="3" indent="-57911"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4pPr>
            <a:lvl5pPr marL="1545336" marR="0" lvl="4" indent="-59436"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20" name="Shape 20"/>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21" name="Shape 21"/>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22" name="Shape 22"/>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rgbClr val="EAD594"/>
              </a:buClr>
              <a:buSzPct val="100000"/>
              <a:buFont typeface="Lucida Sans"/>
              <a:buNone/>
              <a:defRPr sz="4100" b="1" i="0" u="none" strike="noStrike" cap="none">
                <a:solidFill>
                  <a:srgbClr val="EAD594"/>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457200" y="1600200"/>
            <a:ext cx="4038600" cy="4525963"/>
          </a:xfrm>
          <a:prstGeom prst="rect">
            <a:avLst/>
          </a:prstGeom>
          <a:noFill/>
          <a:ln>
            <a:noFill/>
          </a:ln>
        </p:spPr>
        <p:txBody>
          <a:bodyPr wrap="square" lIns="91425" tIns="91425" rIns="91425" bIns="91425" anchor="t" anchorCtr="0"/>
          <a:lstStyle>
            <a:lvl1pPr marL="548640" marR="0" lvl="0" indent="-314325" algn="l" rtl="0">
              <a:spcBef>
                <a:spcPts val="520"/>
              </a:spcBef>
              <a:buClr>
                <a:srgbClr val="F9F9F9"/>
              </a:buClr>
              <a:buSzPct val="64999"/>
              <a:buFont typeface="Noto Sans Symbols"/>
              <a:buChar char="⬜"/>
              <a:defRPr sz="2600" b="0" i="0" u="none" strike="noStrike" cap="none">
                <a:solidFill>
                  <a:schemeClr val="lt1"/>
                </a:solidFill>
                <a:latin typeface="Book Antiqua"/>
                <a:ea typeface="Book Antiqua"/>
                <a:cs typeface="Book Antiqua"/>
                <a:sym typeface="Book Antiqua"/>
              </a:defRPr>
            </a:lvl1pPr>
            <a:lvl2pPr marL="868680" marR="0" lvl="1" indent="-162560" algn="l" rtl="0">
              <a:spcBef>
                <a:spcPts val="480"/>
              </a:spcBef>
              <a:buClr>
                <a:schemeClr val="lt1"/>
              </a:buClr>
              <a:buSzPct val="80000"/>
              <a:buFont typeface="Noto Sans Symbols"/>
              <a:buChar char="◼"/>
              <a:defRPr sz="2400" b="0" i="0" u="none" strike="noStrike" cap="none">
                <a:solidFill>
                  <a:schemeClr val="lt1"/>
                </a:solidFill>
                <a:latin typeface="Book Antiqua"/>
                <a:ea typeface="Book Antiqua"/>
                <a:cs typeface="Book Antiqua"/>
                <a:sym typeface="Book Antiqua"/>
              </a:defRPr>
            </a:lvl2pPr>
            <a:lvl3pPr marL="1133856" marR="0" lvl="2" indent="-111505" algn="l" rtl="0">
              <a:spcBef>
                <a:spcPts val="400"/>
              </a:spcBef>
              <a:buClr>
                <a:schemeClr val="lt1"/>
              </a:buClr>
              <a:buSzPct val="95000"/>
              <a:buFont typeface="Noto Sans Symbols"/>
              <a:buChar char="▫"/>
              <a:defRPr sz="2000" b="0" i="0" u="none" strike="noStrike" cap="none">
                <a:solidFill>
                  <a:schemeClr val="lt1"/>
                </a:solidFill>
                <a:latin typeface="Book Antiqua"/>
                <a:ea typeface="Book Antiqua"/>
                <a:cs typeface="Book Antiqua"/>
                <a:sym typeface="Book Antiqua"/>
              </a:defRPr>
            </a:lvl3pPr>
            <a:lvl4pPr marL="1353312" marR="0" lvl="3" indent="-70611"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4pPr>
            <a:lvl5pPr marL="1545336" marR="0" lvl="4" indent="-72136"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26" name="Shape 26"/>
          <p:cNvSpPr txBox="1">
            <a:spLocks noGrp="1"/>
          </p:cNvSpPr>
          <p:nvPr>
            <p:ph type="body" idx="2"/>
          </p:nvPr>
        </p:nvSpPr>
        <p:spPr>
          <a:xfrm>
            <a:off x="4648200" y="1600200"/>
            <a:ext cx="4038600" cy="4525963"/>
          </a:xfrm>
          <a:prstGeom prst="rect">
            <a:avLst/>
          </a:prstGeom>
          <a:noFill/>
          <a:ln>
            <a:noFill/>
          </a:ln>
        </p:spPr>
        <p:txBody>
          <a:bodyPr wrap="square" lIns="91425" tIns="91425" rIns="91425" bIns="91425" anchor="t" anchorCtr="0"/>
          <a:lstStyle>
            <a:lvl1pPr marL="548640" marR="0" lvl="0" indent="-314325" algn="l" rtl="0">
              <a:spcBef>
                <a:spcPts val="520"/>
              </a:spcBef>
              <a:buClr>
                <a:srgbClr val="F9F9F9"/>
              </a:buClr>
              <a:buSzPct val="64999"/>
              <a:buFont typeface="Noto Sans Symbols"/>
              <a:buChar char="⬜"/>
              <a:defRPr sz="2600" b="0" i="0" u="none" strike="noStrike" cap="none">
                <a:solidFill>
                  <a:schemeClr val="lt1"/>
                </a:solidFill>
                <a:latin typeface="Book Antiqua"/>
                <a:ea typeface="Book Antiqua"/>
                <a:cs typeface="Book Antiqua"/>
                <a:sym typeface="Book Antiqua"/>
              </a:defRPr>
            </a:lvl1pPr>
            <a:lvl2pPr marL="868680" marR="0" lvl="1" indent="-162560" algn="l" rtl="0">
              <a:spcBef>
                <a:spcPts val="480"/>
              </a:spcBef>
              <a:buClr>
                <a:schemeClr val="lt1"/>
              </a:buClr>
              <a:buSzPct val="80000"/>
              <a:buFont typeface="Noto Sans Symbols"/>
              <a:buChar char="◼"/>
              <a:defRPr sz="2400" b="0" i="0" u="none" strike="noStrike" cap="none">
                <a:solidFill>
                  <a:schemeClr val="lt1"/>
                </a:solidFill>
                <a:latin typeface="Book Antiqua"/>
                <a:ea typeface="Book Antiqua"/>
                <a:cs typeface="Book Antiqua"/>
                <a:sym typeface="Book Antiqua"/>
              </a:defRPr>
            </a:lvl2pPr>
            <a:lvl3pPr marL="1133856" marR="0" lvl="2" indent="-111505" algn="l" rtl="0">
              <a:spcBef>
                <a:spcPts val="400"/>
              </a:spcBef>
              <a:buClr>
                <a:schemeClr val="lt1"/>
              </a:buClr>
              <a:buSzPct val="95000"/>
              <a:buFont typeface="Noto Sans Symbols"/>
              <a:buChar char="▫"/>
              <a:defRPr sz="2000" b="0" i="0" u="none" strike="noStrike" cap="none">
                <a:solidFill>
                  <a:schemeClr val="lt1"/>
                </a:solidFill>
                <a:latin typeface="Book Antiqua"/>
                <a:ea typeface="Book Antiqua"/>
                <a:cs typeface="Book Antiqua"/>
                <a:sym typeface="Book Antiqua"/>
              </a:defRPr>
            </a:lvl3pPr>
            <a:lvl4pPr marL="1353312" marR="0" lvl="3" indent="-70611"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4pPr>
            <a:lvl5pPr marL="1545336" marR="0" lvl="4" indent="-72136"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27" name="Shape 27"/>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28" name="Shape 28"/>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29" name="Shape 29"/>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rgbClr val="EAD594"/>
              </a:buClr>
              <a:buSzPct val="100000"/>
              <a:buFont typeface="Lucida Sans"/>
              <a:buNone/>
              <a:defRPr sz="4100" b="1" i="0" u="none" strike="noStrike" cap="none">
                <a:solidFill>
                  <a:srgbClr val="EAD594"/>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33" name="Shape 33"/>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34" name="Shape 34"/>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alphaModFix/>
          </a:blip>
          <a:stretch>
            <a:fillRect/>
          </a:stretch>
        </a:blip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600200" y="609600"/>
            <a:ext cx="7086600" cy="1828800"/>
          </a:xfrm>
          <a:prstGeom prst="rect">
            <a:avLst/>
          </a:prstGeom>
          <a:noFill/>
          <a:ln>
            <a:noFill/>
          </a:ln>
        </p:spPr>
        <p:txBody>
          <a:bodyPr wrap="square" lIns="91425" tIns="91425" rIns="91425" bIns="91425" anchor="b" anchorCtr="0"/>
          <a:lstStyle>
            <a:lvl1pPr marL="0" marR="0" lvl="0" indent="0" algn="l" rtl="0">
              <a:spcBef>
                <a:spcPts val="0"/>
              </a:spcBef>
              <a:buClr>
                <a:srgbClr val="DCC577"/>
              </a:buClr>
              <a:buSzPct val="100000"/>
              <a:buFont typeface="Lucida Sans"/>
              <a:buNone/>
              <a:defRPr sz="4800" b="1" i="0" u="none" strike="noStrike" cap="none">
                <a:solidFill>
                  <a:srgbClr val="DCC577"/>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7" name="Shape 37"/>
          <p:cNvSpPr txBox="1">
            <a:spLocks noGrp="1"/>
          </p:cNvSpPr>
          <p:nvPr>
            <p:ph type="body" idx="1"/>
          </p:nvPr>
        </p:nvSpPr>
        <p:spPr>
          <a:xfrm>
            <a:off x="1600200" y="2507786"/>
            <a:ext cx="7086600" cy="1509712"/>
          </a:xfrm>
          <a:prstGeom prst="rect">
            <a:avLst/>
          </a:prstGeom>
          <a:noFill/>
          <a:ln>
            <a:noFill/>
          </a:ln>
        </p:spPr>
        <p:txBody>
          <a:bodyPr wrap="square" lIns="91425" tIns="91425" rIns="91425" bIns="91425" anchor="t" anchorCtr="0"/>
          <a:lstStyle>
            <a:lvl1pPr marL="73152" marR="0" lvl="0" indent="-9652" algn="l" rtl="0">
              <a:spcBef>
                <a:spcPts val="400"/>
              </a:spcBef>
              <a:buClr>
                <a:srgbClr val="F9F9F9"/>
              </a:buClr>
              <a:buSzPct val="64999"/>
              <a:buFont typeface="Noto Sans Symbols"/>
              <a:buNone/>
              <a:defRPr sz="2000" b="0" i="0" u="none" strike="noStrike" cap="none">
                <a:solidFill>
                  <a:schemeClr val="lt1"/>
                </a:solidFill>
                <a:latin typeface="Book Antiqua"/>
                <a:ea typeface="Book Antiqua"/>
                <a:cs typeface="Book Antiqua"/>
                <a:sym typeface="Book Antiqua"/>
              </a:defRPr>
            </a:lvl1pPr>
            <a:lvl2pPr marL="868680" marR="0" lvl="1" indent="-284480" algn="l" rtl="0">
              <a:spcBef>
                <a:spcPts val="360"/>
              </a:spcBef>
              <a:buClr>
                <a:schemeClr val="lt1"/>
              </a:buClr>
              <a:buSzPct val="79999"/>
              <a:buFont typeface="Noto Sans Symbols"/>
              <a:buNone/>
              <a:defRPr sz="1800" b="0" i="0" u="none" strike="noStrike" cap="none">
                <a:solidFill>
                  <a:schemeClr val="lt1"/>
                </a:solidFill>
                <a:latin typeface="Book Antiqua"/>
                <a:ea typeface="Book Antiqua"/>
                <a:cs typeface="Book Antiqua"/>
                <a:sym typeface="Book Antiqua"/>
              </a:defRPr>
            </a:lvl2pPr>
            <a:lvl3pPr marL="1133856" marR="0" lvl="2" indent="-232155" algn="l" rtl="0">
              <a:spcBef>
                <a:spcPts val="320"/>
              </a:spcBef>
              <a:buClr>
                <a:schemeClr val="lt1"/>
              </a:buClr>
              <a:buSzPct val="95000"/>
              <a:buFont typeface="Noto Sans Symbols"/>
              <a:buNone/>
              <a:defRPr sz="1600" b="0" i="0" u="none" strike="noStrike" cap="none">
                <a:solidFill>
                  <a:schemeClr val="lt1"/>
                </a:solidFill>
                <a:latin typeface="Book Antiqua"/>
                <a:ea typeface="Book Antiqua"/>
                <a:cs typeface="Book Antiqua"/>
                <a:sym typeface="Book Antiqua"/>
              </a:defRPr>
            </a:lvl3pPr>
            <a:lvl4pPr marL="1353312" marR="0" lvl="3" indent="-184911" algn="l" rtl="0">
              <a:spcBef>
                <a:spcPts val="280"/>
              </a:spcBef>
              <a:buClr>
                <a:schemeClr val="lt1"/>
              </a:buClr>
              <a:buSzPct val="100000"/>
              <a:buFont typeface="Noto Sans Symbols"/>
              <a:buNone/>
              <a:defRPr sz="1400" b="0" i="0" u="none" strike="noStrike" cap="none">
                <a:solidFill>
                  <a:schemeClr val="lt1"/>
                </a:solidFill>
                <a:latin typeface="Book Antiqua"/>
                <a:ea typeface="Book Antiqua"/>
                <a:cs typeface="Book Antiqua"/>
                <a:sym typeface="Book Antiqua"/>
              </a:defRPr>
            </a:lvl4pPr>
            <a:lvl5pPr marL="1545336" marR="0" lvl="4" indent="-186436" algn="l" rtl="0">
              <a:spcBef>
                <a:spcPts val="280"/>
              </a:spcBef>
              <a:buClr>
                <a:schemeClr val="lt1"/>
              </a:buClr>
              <a:buSzPct val="100000"/>
              <a:buFont typeface="Noto Sans Symbols"/>
              <a:buNone/>
              <a:defRPr sz="14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38" name="Shape 38"/>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39" name="Shape 39"/>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40" name="Shape 40"/>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3050"/>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rgbClr val="EAD594"/>
              </a:buClr>
              <a:buSzPct val="100000"/>
              <a:buFont typeface="Lucida Sans"/>
              <a:buNone/>
              <a:defRPr sz="4100" b="1" i="0" u="none" strike="noStrike" cap="none">
                <a:solidFill>
                  <a:srgbClr val="EAD594"/>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457200" y="1535112"/>
            <a:ext cx="4040188" cy="750887"/>
          </a:xfrm>
          <a:prstGeom prst="rect">
            <a:avLst/>
          </a:prstGeom>
          <a:noFill/>
          <a:ln>
            <a:noFill/>
          </a:ln>
        </p:spPr>
        <p:txBody>
          <a:bodyPr wrap="square" lIns="91425" tIns="91425" rIns="91425" bIns="91425" anchor="ctr" anchorCtr="0"/>
          <a:lstStyle>
            <a:lvl1pPr marL="0" marR="0" lvl="0" indent="0" algn="l" rtl="0">
              <a:spcBef>
                <a:spcPts val="480"/>
              </a:spcBef>
              <a:buClr>
                <a:srgbClr val="F9F9F9"/>
              </a:buClr>
              <a:buSzPct val="65000"/>
              <a:buFont typeface="Noto Sans Symbols"/>
              <a:buNone/>
              <a:defRPr sz="2400" b="0" i="0" u="none" strike="noStrike" cap="none">
                <a:solidFill>
                  <a:schemeClr val="lt1"/>
                </a:solidFill>
                <a:latin typeface="Book Antiqua"/>
                <a:ea typeface="Book Antiqua"/>
                <a:cs typeface="Book Antiqua"/>
                <a:sym typeface="Book Antiqua"/>
              </a:defRPr>
            </a:lvl1pPr>
            <a:lvl2pPr marL="868680" marR="0" lvl="1" indent="-284480" algn="l" rtl="0">
              <a:spcBef>
                <a:spcPts val="400"/>
              </a:spcBef>
              <a:buClr>
                <a:schemeClr val="lt1"/>
              </a:buClr>
              <a:buSzPct val="80000"/>
              <a:buFont typeface="Noto Sans Symbols"/>
              <a:buNone/>
              <a:defRPr sz="2000" b="1" i="0" u="none" strike="noStrike" cap="none">
                <a:solidFill>
                  <a:schemeClr val="lt1"/>
                </a:solidFill>
                <a:latin typeface="Book Antiqua"/>
                <a:ea typeface="Book Antiqua"/>
                <a:cs typeface="Book Antiqua"/>
                <a:sym typeface="Book Antiqua"/>
              </a:defRPr>
            </a:lvl2pPr>
            <a:lvl3pPr marL="1133856" marR="0" lvl="2" indent="-232155" algn="l" rtl="0">
              <a:spcBef>
                <a:spcPts val="360"/>
              </a:spcBef>
              <a:buClr>
                <a:schemeClr val="lt1"/>
              </a:buClr>
              <a:buSzPct val="95000"/>
              <a:buFont typeface="Noto Sans Symbols"/>
              <a:buNone/>
              <a:defRPr sz="1800" b="1" i="0" u="none" strike="noStrike" cap="none">
                <a:solidFill>
                  <a:schemeClr val="lt1"/>
                </a:solidFill>
                <a:latin typeface="Book Antiqua"/>
                <a:ea typeface="Book Antiqua"/>
                <a:cs typeface="Book Antiqua"/>
                <a:sym typeface="Book Antiqua"/>
              </a:defRPr>
            </a:lvl3pPr>
            <a:lvl4pPr marL="1353312" marR="0" lvl="3" indent="-184911" algn="l" rtl="0">
              <a:spcBef>
                <a:spcPts val="320"/>
              </a:spcBef>
              <a:buClr>
                <a:schemeClr val="lt1"/>
              </a:buClr>
              <a:buSzPct val="100000"/>
              <a:buFont typeface="Noto Sans Symbols"/>
              <a:buNone/>
              <a:defRPr sz="1600" b="1" i="0" u="none" strike="noStrike" cap="none">
                <a:solidFill>
                  <a:schemeClr val="lt1"/>
                </a:solidFill>
                <a:latin typeface="Book Antiqua"/>
                <a:ea typeface="Book Antiqua"/>
                <a:cs typeface="Book Antiqua"/>
                <a:sym typeface="Book Antiqua"/>
              </a:defRPr>
            </a:lvl4pPr>
            <a:lvl5pPr marL="1545336" marR="0" lvl="4" indent="-186436" algn="l" rtl="0">
              <a:spcBef>
                <a:spcPts val="320"/>
              </a:spcBef>
              <a:buClr>
                <a:schemeClr val="lt1"/>
              </a:buClr>
              <a:buSzPct val="100000"/>
              <a:buFont typeface="Noto Sans Symbols"/>
              <a:buNone/>
              <a:defRPr sz="1600" b="1"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44" name="Shape 44"/>
          <p:cNvSpPr txBox="1">
            <a:spLocks noGrp="1"/>
          </p:cNvSpPr>
          <p:nvPr>
            <p:ph type="body" idx="2"/>
          </p:nvPr>
        </p:nvSpPr>
        <p:spPr>
          <a:xfrm>
            <a:off x="4645025" y="1535112"/>
            <a:ext cx="4041775" cy="750887"/>
          </a:xfrm>
          <a:prstGeom prst="rect">
            <a:avLst/>
          </a:prstGeom>
          <a:noFill/>
          <a:ln>
            <a:noFill/>
          </a:ln>
        </p:spPr>
        <p:txBody>
          <a:bodyPr wrap="square" lIns="91425" tIns="91425" rIns="91425" bIns="91425" anchor="ctr" anchorCtr="0"/>
          <a:lstStyle>
            <a:lvl1pPr marL="0" marR="0" lvl="0" indent="0" algn="l" rtl="0">
              <a:spcBef>
                <a:spcPts val="480"/>
              </a:spcBef>
              <a:buClr>
                <a:srgbClr val="F9F9F9"/>
              </a:buClr>
              <a:buSzPct val="65000"/>
              <a:buFont typeface="Noto Sans Symbols"/>
              <a:buNone/>
              <a:defRPr sz="2400" b="0" i="0" u="none" strike="noStrike" cap="none">
                <a:solidFill>
                  <a:schemeClr val="lt1"/>
                </a:solidFill>
                <a:latin typeface="Book Antiqua"/>
                <a:ea typeface="Book Antiqua"/>
                <a:cs typeface="Book Antiqua"/>
                <a:sym typeface="Book Antiqua"/>
              </a:defRPr>
            </a:lvl1pPr>
            <a:lvl2pPr marL="868680" marR="0" lvl="1" indent="-284480" algn="l" rtl="0">
              <a:spcBef>
                <a:spcPts val="400"/>
              </a:spcBef>
              <a:buClr>
                <a:schemeClr val="lt1"/>
              </a:buClr>
              <a:buSzPct val="80000"/>
              <a:buFont typeface="Noto Sans Symbols"/>
              <a:buNone/>
              <a:defRPr sz="2000" b="1" i="0" u="none" strike="noStrike" cap="none">
                <a:solidFill>
                  <a:schemeClr val="lt1"/>
                </a:solidFill>
                <a:latin typeface="Book Antiqua"/>
                <a:ea typeface="Book Antiqua"/>
                <a:cs typeface="Book Antiqua"/>
                <a:sym typeface="Book Antiqua"/>
              </a:defRPr>
            </a:lvl2pPr>
            <a:lvl3pPr marL="1133856" marR="0" lvl="2" indent="-232155" algn="l" rtl="0">
              <a:spcBef>
                <a:spcPts val="360"/>
              </a:spcBef>
              <a:buClr>
                <a:schemeClr val="lt1"/>
              </a:buClr>
              <a:buSzPct val="95000"/>
              <a:buFont typeface="Noto Sans Symbols"/>
              <a:buNone/>
              <a:defRPr sz="1800" b="1" i="0" u="none" strike="noStrike" cap="none">
                <a:solidFill>
                  <a:schemeClr val="lt1"/>
                </a:solidFill>
                <a:latin typeface="Book Antiqua"/>
                <a:ea typeface="Book Antiqua"/>
                <a:cs typeface="Book Antiqua"/>
                <a:sym typeface="Book Antiqua"/>
              </a:defRPr>
            </a:lvl3pPr>
            <a:lvl4pPr marL="1353312" marR="0" lvl="3" indent="-184911" algn="l" rtl="0">
              <a:spcBef>
                <a:spcPts val="320"/>
              </a:spcBef>
              <a:buClr>
                <a:schemeClr val="lt1"/>
              </a:buClr>
              <a:buSzPct val="100000"/>
              <a:buFont typeface="Noto Sans Symbols"/>
              <a:buNone/>
              <a:defRPr sz="1600" b="1" i="0" u="none" strike="noStrike" cap="none">
                <a:solidFill>
                  <a:schemeClr val="lt1"/>
                </a:solidFill>
                <a:latin typeface="Book Antiqua"/>
                <a:ea typeface="Book Antiqua"/>
                <a:cs typeface="Book Antiqua"/>
                <a:sym typeface="Book Antiqua"/>
              </a:defRPr>
            </a:lvl4pPr>
            <a:lvl5pPr marL="1545336" marR="0" lvl="4" indent="-186436" algn="l" rtl="0">
              <a:spcBef>
                <a:spcPts val="320"/>
              </a:spcBef>
              <a:buClr>
                <a:schemeClr val="lt1"/>
              </a:buClr>
              <a:buSzPct val="100000"/>
              <a:buFont typeface="Noto Sans Symbols"/>
              <a:buNone/>
              <a:defRPr sz="1600" b="1"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45" name="Shape 45"/>
          <p:cNvSpPr txBox="1">
            <a:spLocks noGrp="1"/>
          </p:cNvSpPr>
          <p:nvPr>
            <p:ph type="body" idx="3"/>
          </p:nvPr>
        </p:nvSpPr>
        <p:spPr>
          <a:xfrm>
            <a:off x="457200" y="2362200"/>
            <a:ext cx="4040188" cy="3763963"/>
          </a:xfrm>
          <a:prstGeom prst="rect">
            <a:avLst/>
          </a:prstGeom>
          <a:noFill/>
          <a:ln>
            <a:noFill/>
          </a:ln>
        </p:spPr>
        <p:txBody>
          <a:bodyPr wrap="square" lIns="91425" tIns="91425" rIns="91425" bIns="91425" anchor="t" anchorCtr="0"/>
          <a:lstStyle>
            <a:lvl1pPr marL="548640" marR="0" lvl="0" indent="-322580" algn="l" rtl="0">
              <a:spcBef>
                <a:spcPts val="480"/>
              </a:spcBef>
              <a:buClr>
                <a:srgbClr val="F9F9F9"/>
              </a:buClr>
              <a:buSzPct val="65000"/>
              <a:buFont typeface="Noto Sans Symbols"/>
              <a:buChar char="⬜"/>
              <a:defRPr sz="2400" b="0" i="0" u="none" strike="noStrike" cap="none">
                <a:solidFill>
                  <a:schemeClr val="lt1"/>
                </a:solidFill>
                <a:latin typeface="Book Antiqua"/>
                <a:ea typeface="Book Antiqua"/>
                <a:cs typeface="Book Antiqua"/>
                <a:sym typeface="Book Antiqua"/>
              </a:defRPr>
            </a:lvl1pPr>
            <a:lvl2pPr marL="868680" marR="0" lvl="1" indent="-182880" algn="l" rtl="0">
              <a:spcBef>
                <a:spcPts val="400"/>
              </a:spcBef>
              <a:buClr>
                <a:schemeClr val="lt1"/>
              </a:buClr>
              <a:buSzPct val="80000"/>
              <a:buFont typeface="Noto Sans Symbols"/>
              <a:buChar char="◼"/>
              <a:defRPr sz="2000" b="0" i="0" u="none" strike="noStrike" cap="none">
                <a:solidFill>
                  <a:schemeClr val="lt1"/>
                </a:solidFill>
                <a:latin typeface="Book Antiqua"/>
                <a:ea typeface="Book Antiqua"/>
                <a:cs typeface="Book Antiqua"/>
                <a:sym typeface="Book Antiqua"/>
              </a:defRPr>
            </a:lvl2pPr>
            <a:lvl3pPr marL="1133856" marR="0" lvl="2" indent="-123570" algn="l" rtl="0">
              <a:spcBef>
                <a:spcPts val="360"/>
              </a:spcBef>
              <a:buClr>
                <a:schemeClr val="lt1"/>
              </a:buClr>
              <a:buSzPct val="95000"/>
              <a:buFont typeface="Noto Sans Symbols"/>
              <a:buChar char="▫"/>
              <a:defRPr sz="1800" b="0" i="0" u="none" strike="noStrike" cap="none">
                <a:solidFill>
                  <a:schemeClr val="lt1"/>
                </a:solidFill>
                <a:latin typeface="Book Antiqua"/>
                <a:ea typeface="Book Antiqua"/>
                <a:cs typeface="Book Antiqua"/>
                <a:sym typeface="Book Antiqua"/>
              </a:defRPr>
            </a:lvl3pPr>
            <a:lvl4pPr marL="1353312" marR="0" lvl="3" indent="-83311"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4pPr>
            <a:lvl5pPr marL="1545336" marR="0" lvl="4" indent="-84836"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46" name="Shape 46"/>
          <p:cNvSpPr txBox="1">
            <a:spLocks noGrp="1"/>
          </p:cNvSpPr>
          <p:nvPr>
            <p:ph type="body" idx="4"/>
          </p:nvPr>
        </p:nvSpPr>
        <p:spPr>
          <a:xfrm>
            <a:off x="4645025" y="2362200"/>
            <a:ext cx="4041775" cy="3763963"/>
          </a:xfrm>
          <a:prstGeom prst="rect">
            <a:avLst/>
          </a:prstGeom>
          <a:noFill/>
          <a:ln>
            <a:noFill/>
          </a:ln>
        </p:spPr>
        <p:txBody>
          <a:bodyPr wrap="square" lIns="91425" tIns="91425" rIns="91425" bIns="91425" anchor="t" anchorCtr="0"/>
          <a:lstStyle>
            <a:lvl1pPr marL="548640" marR="0" lvl="0" indent="-322580" algn="l" rtl="0">
              <a:spcBef>
                <a:spcPts val="480"/>
              </a:spcBef>
              <a:buClr>
                <a:srgbClr val="F9F9F9"/>
              </a:buClr>
              <a:buSzPct val="65000"/>
              <a:buFont typeface="Noto Sans Symbols"/>
              <a:buChar char="⬜"/>
              <a:defRPr sz="2400" b="0" i="0" u="none" strike="noStrike" cap="none">
                <a:solidFill>
                  <a:schemeClr val="lt1"/>
                </a:solidFill>
                <a:latin typeface="Book Antiqua"/>
                <a:ea typeface="Book Antiqua"/>
                <a:cs typeface="Book Antiqua"/>
                <a:sym typeface="Book Antiqua"/>
              </a:defRPr>
            </a:lvl1pPr>
            <a:lvl2pPr marL="868680" marR="0" lvl="1" indent="-182880" algn="l" rtl="0">
              <a:spcBef>
                <a:spcPts val="400"/>
              </a:spcBef>
              <a:buClr>
                <a:schemeClr val="lt1"/>
              </a:buClr>
              <a:buSzPct val="80000"/>
              <a:buFont typeface="Noto Sans Symbols"/>
              <a:buChar char="◼"/>
              <a:defRPr sz="2000" b="0" i="0" u="none" strike="noStrike" cap="none">
                <a:solidFill>
                  <a:schemeClr val="lt1"/>
                </a:solidFill>
                <a:latin typeface="Book Antiqua"/>
                <a:ea typeface="Book Antiqua"/>
                <a:cs typeface="Book Antiqua"/>
                <a:sym typeface="Book Antiqua"/>
              </a:defRPr>
            </a:lvl2pPr>
            <a:lvl3pPr marL="1133856" marR="0" lvl="2" indent="-123570" algn="l" rtl="0">
              <a:spcBef>
                <a:spcPts val="360"/>
              </a:spcBef>
              <a:buClr>
                <a:schemeClr val="lt1"/>
              </a:buClr>
              <a:buSzPct val="95000"/>
              <a:buFont typeface="Noto Sans Symbols"/>
              <a:buChar char="▫"/>
              <a:defRPr sz="1800" b="0" i="0" u="none" strike="noStrike" cap="none">
                <a:solidFill>
                  <a:schemeClr val="lt1"/>
                </a:solidFill>
                <a:latin typeface="Book Antiqua"/>
                <a:ea typeface="Book Antiqua"/>
                <a:cs typeface="Book Antiqua"/>
                <a:sym typeface="Book Antiqua"/>
              </a:defRPr>
            </a:lvl3pPr>
            <a:lvl4pPr marL="1353312" marR="0" lvl="3" indent="-83311"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4pPr>
            <a:lvl5pPr marL="1545336" marR="0" lvl="4" indent="-84836"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47" name="Shape 47"/>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48" name="Shape 48"/>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49" name="Shape 49"/>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52" name="Shape 52"/>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53" name="Shape 53"/>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50"/>
          </a:xfrm>
          <a:prstGeom prst="rect">
            <a:avLst/>
          </a:prstGeom>
          <a:noFill/>
          <a:ln>
            <a:noFill/>
          </a:ln>
        </p:spPr>
        <p:txBody>
          <a:bodyPr wrap="square" lIns="91425" tIns="91425" rIns="91425" bIns="91425" anchor="b" anchorCtr="0"/>
          <a:lstStyle>
            <a:lvl1pPr marL="0" marR="0" lvl="0" indent="0" algn="l" rtl="0">
              <a:spcBef>
                <a:spcPts val="0"/>
              </a:spcBef>
              <a:buClr>
                <a:srgbClr val="F4DB8A"/>
              </a:buClr>
              <a:buSzPct val="100000"/>
              <a:buFont typeface="Lucida Sans"/>
              <a:buNone/>
              <a:defRPr sz="2200" b="0" i="0" u="none" strike="noStrike" cap="none">
                <a:solidFill>
                  <a:srgbClr val="F4DB8A"/>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457200" y="1524000"/>
            <a:ext cx="3008313" cy="4602163"/>
          </a:xfrm>
          <a:prstGeom prst="rect">
            <a:avLst/>
          </a:prstGeom>
          <a:noFill/>
          <a:ln>
            <a:noFill/>
          </a:ln>
        </p:spPr>
        <p:txBody>
          <a:bodyPr wrap="square" lIns="91425" tIns="91425" rIns="91425" bIns="91425" anchor="t" anchorCtr="0"/>
          <a:lstStyle>
            <a:lvl1pPr marL="0" marR="0" lvl="0" indent="0" algn="l" rtl="0">
              <a:spcBef>
                <a:spcPts val="280"/>
              </a:spcBef>
              <a:buClr>
                <a:srgbClr val="F9F9F9"/>
              </a:buClr>
              <a:buSzPct val="65000"/>
              <a:buFont typeface="Noto Sans Symbols"/>
              <a:buNone/>
              <a:defRPr sz="1400" b="0" i="0" u="none" strike="noStrike" cap="none">
                <a:solidFill>
                  <a:schemeClr val="lt1"/>
                </a:solidFill>
                <a:latin typeface="Book Antiqua"/>
                <a:ea typeface="Book Antiqua"/>
                <a:cs typeface="Book Antiqua"/>
                <a:sym typeface="Book Antiqua"/>
              </a:defRPr>
            </a:lvl1pPr>
            <a:lvl2pPr marL="868680" marR="0" lvl="1" indent="-284480" algn="l" rtl="0">
              <a:spcBef>
                <a:spcPts val="240"/>
              </a:spcBef>
              <a:buClr>
                <a:schemeClr val="lt1"/>
              </a:buClr>
              <a:buSzPct val="80000"/>
              <a:buFont typeface="Noto Sans Symbols"/>
              <a:buNone/>
              <a:defRPr sz="1200" b="0" i="0" u="none" strike="noStrike" cap="none">
                <a:solidFill>
                  <a:schemeClr val="lt1"/>
                </a:solidFill>
                <a:latin typeface="Book Antiqua"/>
                <a:ea typeface="Book Antiqua"/>
                <a:cs typeface="Book Antiqua"/>
                <a:sym typeface="Book Antiqua"/>
              </a:defRPr>
            </a:lvl2pPr>
            <a:lvl3pPr marL="1133856" marR="0" lvl="2" indent="-232155" algn="l" rtl="0">
              <a:spcBef>
                <a:spcPts val="200"/>
              </a:spcBef>
              <a:buClr>
                <a:schemeClr val="lt1"/>
              </a:buClr>
              <a:buSzPct val="95000"/>
              <a:buFont typeface="Noto Sans Symbols"/>
              <a:buNone/>
              <a:defRPr sz="1000" b="0" i="0" u="none" strike="noStrike" cap="none">
                <a:solidFill>
                  <a:schemeClr val="lt1"/>
                </a:solidFill>
                <a:latin typeface="Book Antiqua"/>
                <a:ea typeface="Book Antiqua"/>
                <a:cs typeface="Book Antiqua"/>
                <a:sym typeface="Book Antiqua"/>
              </a:defRPr>
            </a:lvl3pPr>
            <a:lvl4pPr marL="1353312" marR="0" lvl="3" indent="-184911" algn="l" rtl="0">
              <a:spcBef>
                <a:spcPts val="180"/>
              </a:spcBef>
              <a:buClr>
                <a:schemeClr val="lt1"/>
              </a:buClr>
              <a:buSzPct val="100000"/>
              <a:buFont typeface="Noto Sans Symbols"/>
              <a:buNone/>
              <a:defRPr sz="900" b="0" i="0" u="none" strike="noStrike" cap="none">
                <a:solidFill>
                  <a:schemeClr val="lt1"/>
                </a:solidFill>
                <a:latin typeface="Book Antiqua"/>
                <a:ea typeface="Book Antiqua"/>
                <a:cs typeface="Book Antiqua"/>
                <a:sym typeface="Book Antiqua"/>
              </a:defRPr>
            </a:lvl4pPr>
            <a:lvl5pPr marL="1545336" marR="0" lvl="4" indent="-186436" algn="l" rtl="0">
              <a:spcBef>
                <a:spcPts val="180"/>
              </a:spcBef>
              <a:buClr>
                <a:schemeClr val="lt1"/>
              </a:buClr>
              <a:buSzPct val="100000"/>
              <a:buFont typeface="Noto Sans Symbols"/>
              <a:buNone/>
              <a:defRPr sz="9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57" name="Shape 57"/>
          <p:cNvSpPr txBox="1">
            <a:spLocks noGrp="1"/>
          </p:cNvSpPr>
          <p:nvPr>
            <p:ph type="body" idx="2"/>
          </p:nvPr>
        </p:nvSpPr>
        <p:spPr>
          <a:xfrm>
            <a:off x="3575050" y="273050"/>
            <a:ext cx="5111750" cy="5853113"/>
          </a:xfrm>
          <a:prstGeom prst="rect">
            <a:avLst/>
          </a:prstGeom>
          <a:noFill/>
          <a:ln>
            <a:noFill/>
          </a:ln>
        </p:spPr>
        <p:txBody>
          <a:bodyPr wrap="square" lIns="91425" tIns="91425" rIns="91425" bIns="91425" anchor="t" anchorCtr="0"/>
          <a:lstStyle>
            <a:lvl1pPr marL="548640" marR="0" lvl="0" indent="-314325" algn="l" rtl="0">
              <a:spcBef>
                <a:spcPts val="520"/>
              </a:spcBef>
              <a:buClr>
                <a:srgbClr val="F9F9F9"/>
              </a:buClr>
              <a:buSzPct val="64999"/>
              <a:buFont typeface="Noto Sans Symbols"/>
              <a:buChar char="⬜"/>
              <a:defRPr sz="2600" b="0" i="0" u="none" strike="noStrike" cap="none">
                <a:solidFill>
                  <a:schemeClr val="lt1"/>
                </a:solidFill>
                <a:latin typeface="Book Antiqua"/>
                <a:ea typeface="Book Antiqua"/>
                <a:cs typeface="Book Antiqua"/>
                <a:sym typeface="Book Antiqua"/>
              </a:defRPr>
            </a:lvl1pPr>
            <a:lvl2pPr marL="868680" marR="0" lvl="1" indent="-162560" algn="l" rtl="0">
              <a:spcBef>
                <a:spcPts val="480"/>
              </a:spcBef>
              <a:buClr>
                <a:schemeClr val="lt1"/>
              </a:buClr>
              <a:buSzPct val="80000"/>
              <a:buFont typeface="Noto Sans Symbols"/>
              <a:buChar char="◼"/>
              <a:defRPr sz="2400" b="0" i="0" u="none" strike="noStrike" cap="none">
                <a:solidFill>
                  <a:schemeClr val="lt1"/>
                </a:solidFill>
                <a:latin typeface="Book Antiqua"/>
                <a:ea typeface="Book Antiqua"/>
                <a:cs typeface="Book Antiqua"/>
                <a:sym typeface="Book Antiqua"/>
              </a:defRPr>
            </a:lvl2pPr>
            <a:lvl3pPr marL="1133856" marR="0" lvl="2" indent="-99441" algn="l" rtl="0">
              <a:spcBef>
                <a:spcPts val="440"/>
              </a:spcBef>
              <a:buClr>
                <a:schemeClr val="lt1"/>
              </a:buClr>
              <a:buSzPct val="95000"/>
              <a:buFont typeface="Noto Sans Symbols"/>
              <a:buChar char="▫"/>
              <a:defRPr sz="2200" b="0" i="0" u="none" strike="noStrike" cap="none">
                <a:solidFill>
                  <a:schemeClr val="lt1"/>
                </a:solidFill>
                <a:latin typeface="Book Antiqua"/>
                <a:ea typeface="Book Antiqua"/>
                <a:cs typeface="Book Antiqua"/>
                <a:sym typeface="Book Antiqua"/>
              </a:defRPr>
            </a:lvl3pPr>
            <a:lvl4pPr marL="1353312" marR="0" lvl="3" indent="-57911"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4pPr>
            <a:lvl5pPr marL="1545336" marR="0" lvl="4" indent="-72136"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58" name="Shape 58"/>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59" name="Shape 59"/>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60" name="Shape 60"/>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828800" y="609600"/>
            <a:ext cx="5486400" cy="522288"/>
          </a:xfrm>
          <a:prstGeom prst="rect">
            <a:avLst/>
          </a:prstGeom>
          <a:noFill/>
          <a:ln>
            <a:noFill/>
          </a:ln>
        </p:spPr>
        <p:txBody>
          <a:bodyPr wrap="square" lIns="91425" tIns="91425" rIns="91425" bIns="91425" anchor="b" anchorCtr="0"/>
          <a:lstStyle>
            <a:lvl1pPr marL="0" marR="0" lvl="0" indent="0" algn="ctr" rtl="0">
              <a:spcBef>
                <a:spcPts val="0"/>
              </a:spcBef>
              <a:buClr>
                <a:srgbClr val="EAD594"/>
              </a:buClr>
              <a:buSzPct val="100000"/>
              <a:buFont typeface="Lucida Sans"/>
              <a:buNone/>
              <a:defRPr sz="2000" b="1" i="0" u="none" strike="noStrike" cap="none">
                <a:solidFill>
                  <a:srgbClr val="EAD594"/>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828800" y="1831975"/>
            <a:ext cx="5486400" cy="3962400"/>
          </a:xfrm>
          <a:prstGeom prst="rect">
            <a:avLst/>
          </a:prstGeom>
          <a:solidFill>
            <a:schemeClr val="dk2"/>
          </a:solidFill>
          <a:ln w="44450" cap="sq" cmpd="sng">
            <a:solidFill>
              <a:srgbClr val="FFFFFF"/>
            </a:solidFill>
            <a:prstDash val="solid"/>
            <a:miter lim="800000"/>
            <a:headEnd type="none" w="med" len="med"/>
            <a:tailEnd type="none" w="med" len="med"/>
          </a:ln>
          <a:effectLst>
            <a:outerShdw blurRad="190500" dist="228600" dir="2700000" sy="90000">
              <a:srgbClr val="000000">
                <a:alpha val="24705"/>
              </a:srgbClr>
            </a:outerShdw>
          </a:effectLst>
        </p:spPr>
        <p:txBody>
          <a:bodyPr wrap="square" lIns="91425" tIns="91425" rIns="91425" bIns="91425" anchor="t" anchorCtr="0"/>
          <a:lstStyle>
            <a:lvl1pPr marL="548640" marR="0" lvl="0" indent="-2540" algn="l" rtl="0">
              <a:spcBef>
                <a:spcPts val="640"/>
              </a:spcBef>
              <a:buClr>
                <a:srgbClr val="F9F9F9"/>
              </a:buClr>
              <a:buSzPct val="64999"/>
              <a:buFont typeface="Noto Sans Symbols"/>
              <a:buNone/>
              <a:defRPr sz="3200" b="0" i="0" u="none" strike="noStrike" cap="none">
                <a:solidFill>
                  <a:schemeClr val="lt1"/>
                </a:solidFill>
                <a:latin typeface="Book Antiqua"/>
                <a:ea typeface="Book Antiqua"/>
                <a:cs typeface="Book Antiqua"/>
                <a:sym typeface="Book Antiqua"/>
              </a:defRPr>
            </a:lvl1pPr>
            <a:lvl2pPr marL="868680" marR="0" lvl="1" indent="-162560" algn="l" rtl="0">
              <a:spcBef>
                <a:spcPts val="480"/>
              </a:spcBef>
              <a:buClr>
                <a:schemeClr val="lt1"/>
              </a:buClr>
              <a:buSzPct val="80000"/>
              <a:buFont typeface="Noto Sans Symbols"/>
              <a:buChar char="◼"/>
              <a:defRPr sz="2400" b="0" i="0" u="none" strike="noStrike" cap="none">
                <a:solidFill>
                  <a:schemeClr val="lt1"/>
                </a:solidFill>
                <a:latin typeface="Book Antiqua"/>
                <a:ea typeface="Book Antiqua"/>
                <a:cs typeface="Book Antiqua"/>
                <a:sym typeface="Book Antiqua"/>
              </a:defRPr>
            </a:lvl2pPr>
            <a:lvl3pPr marL="1133856" marR="0" lvl="2" indent="-99441" algn="l" rtl="0">
              <a:spcBef>
                <a:spcPts val="440"/>
              </a:spcBef>
              <a:buClr>
                <a:schemeClr val="lt1"/>
              </a:buClr>
              <a:buSzPct val="95000"/>
              <a:buFont typeface="Noto Sans Symbols"/>
              <a:buChar char="▫"/>
              <a:defRPr sz="2200" b="0" i="0" u="none" strike="noStrike" cap="none">
                <a:solidFill>
                  <a:schemeClr val="lt1"/>
                </a:solidFill>
                <a:latin typeface="Book Antiqua"/>
                <a:ea typeface="Book Antiqua"/>
                <a:cs typeface="Book Antiqua"/>
                <a:sym typeface="Book Antiqua"/>
              </a:defRPr>
            </a:lvl3pPr>
            <a:lvl4pPr marL="1353312" marR="0" lvl="3" indent="-57911"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4pPr>
            <a:lvl5pPr marL="1545336" marR="0" lvl="4" indent="-59436"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64" name="Shape 64"/>
          <p:cNvSpPr txBox="1">
            <a:spLocks noGrp="1"/>
          </p:cNvSpPr>
          <p:nvPr>
            <p:ph type="body" idx="1"/>
          </p:nvPr>
        </p:nvSpPr>
        <p:spPr>
          <a:xfrm>
            <a:off x="1828800" y="1166787"/>
            <a:ext cx="5486400" cy="530352"/>
          </a:xfrm>
          <a:prstGeom prst="rect">
            <a:avLst/>
          </a:prstGeom>
          <a:noFill/>
          <a:ln>
            <a:noFill/>
          </a:ln>
        </p:spPr>
        <p:txBody>
          <a:bodyPr wrap="square" lIns="91425" tIns="91425" rIns="91425" bIns="91425" anchor="t" anchorCtr="0"/>
          <a:lstStyle>
            <a:lvl1pPr marL="0" marR="0" lvl="0" indent="0" algn="ctr" rtl="0">
              <a:spcBef>
                <a:spcPts val="280"/>
              </a:spcBef>
              <a:buClr>
                <a:srgbClr val="F9F9F9"/>
              </a:buClr>
              <a:buSzPct val="65000"/>
              <a:buFont typeface="Noto Sans Symbols"/>
              <a:buNone/>
              <a:defRPr sz="1400" b="0" i="0" u="none" strike="noStrike" cap="none">
                <a:solidFill>
                  <a:schemeClr val="lt1"/>
                </a:solidFill>
                <a:latin typeface="Book Antiqua"/>
                <a:ea typeface="Book Antiqua"/>
                <a:cs typeface="Book Antiqua"/>
                <a:sym typeface="Book Antiqua"/>
              </a:defRPr>
            </a:lvl1pPr>
            <a:lvl2pPr marL="868680" marR="0" lvl="1" indent="-223520" algn="l" rtl="0">
              <a:spcBef>
                <a:spcPts val="240"/>
              </a:spcBef>
              <a:buClr>
                <a:schemeClr val="lt1"/>
              </a:buClr>
              <a:buSzPct val="80000"/>
              <a:buFont typeface="Noto Sans Symbols"/>
              <a:buChar char="◼"/>
              <a:defRPr sz="1200" b="0" i="0" u="none" strike="noStrike" cap="none">
                <a:solidFill>
                  <a:schemeClr val="lt1"/>
                </a:solidFill>
                <a:latin typeface="Book Antiqua"/>
                <a:ea typeface="Book Antiqua"/>
                <a:cs typeface="Book Antiqua"/>
                <a:sym typeface="Book Antiqua"/>
              </a:defRPr>
            </a:lvl2pPr>
            <a:lvl3pPr marL="1133856" marR="0" lvl="2" indent="-171830" algn="l" rtl="0">
              <a:spcBef>
                <a:spcPts val="200"/>
              </a:spcBef>
              <a:buClr>
                <a:schemeClr val="lt1"/>
              </a:buClr>
              <a:buSzPct val="95000"/>
              <a:buFont typeface="Noto Sans Symbols"/>
              <a:buChar char="▫"/>
              <a:defRPr sz="1000" b="0" i="0" u="none" strike="noStrike" cap="none">
                <a:solidFill>
                  <a:schemeClr val="lt1"/>
                </a:solidFill>
                <a:latin typeface="Book Antiqua"/>
                <a:ea typeface="Book Antiqua"/>
                <a:cs typeface="Book Antiqua"/>
                <a:sym typeface="Book Antiqua"/>
              </a:defRPr>
            </a:lvl3pPr>
            <a:lvl4pPr marL="1353312" marR="0" lvl="3" indent="-127761" algn="l" rtl="0">
              <a:spcBef>
                <a:spcPts val="180"/>
              </a:spcBef>
              <a:buClr>
                <a:schemeClr val="lt1"/>
              </a:buClr>
              <a:buSzPct val="100000"/>
              <a:buFont typeface="Noto Sans Symbols"/>
              <a:buChar char="•"/>
              <a:defRPr sz="900" b="0" i="0" u="none" strike="noStrike" cap="none">
                <a:solidFill>
                  <a:schemeClr val="lt1"/>
                </a:solidFill>
                <a:latin typeface="Book Antiqua"/>
                <a:ea typeface="Book Antiqua"/>
                <a:cs typeface="Book Antiqua"/>
                <a:sym typeface="Book Antiqua"/>
              </a:defRPr>
            </a:lvl4pPr>
            <a:lvl5pPr marL="1545336" marR="0" lvl="4" indent="-129286" algn="l" rtl="0">
              <a:spcBef>
                <a:spcPts val="180"/>
              </a:spcBef>
              <a:buClr>
                <a:schemeClr val="lt1"/>
              </a:buClr>
              <a:buSzPct val="100000"/>
              <a:buFont typeface="Noto Sans Symbols"/>
              <a:buChar char="◾"/>
              <a:defRPr sz="9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65" name="Shape 65"/>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66" name="Shape 66"/>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67" name="Shape 67"/>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rgbClr val="EAD594"/>
              </a:buClr>
              <a:buSzPct val="100000"/>
              <a:buFont typeface="Lucida Sans"/>
              <a:buNone/>
              <a:defRPr sz="4100" b="1" i="0" u="none" strike="noStrike" cap="none">
                <a:solidFill>
                  <a:srgbClr val="EAD594"/>
                </a:solidFill>
                <a:latin typeface="Lucida Sans"/>
                <a:ea typeface="Lucida Sans"/>
                <a:cs typeface="Lucida Sans"/>
                <a:sym typeface="Lucida San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709160"/>
          </a:xfrm>
          <a:prstGeom prst="rect">
            <a:avLst/>
          </a:prstGeom>
          <a:noFill/>
          <a:ln>
            <a:noFill/>
          </a:ln>
        </p:spPr>
        <p:txBody>
          <a:bodyPr wrap="square" lIns="91425" tIns="91425" rIns="91425" bIns="91425" anchor="t" anchorCtr="0"/>
          <a:lstStyle>
            <a:lvl1pPr marL="548640" marR="0" lvl="0" indent="-306070" algn="l" rtl="0">
              <a:spcBef>
                <a:spcPts val="560"/>
              </a:spcBef>
              <a:buClr>
                <a:srgbClr val="F9F9F9"/>
              </a:buClr>
              <a:buSzPct val="65000"/>
              <a:buFont typeface="Noto Sans Symbols"/>
              <a:buChar char="⬜"/>
              <a:defRPr sz="2800" b="0" i="0" u="none" strike="noStrike" cap="none">
                <a:solidFill>
                  <a:schemeClr val="lt1"/>
                </a:solidFill>
                <a:latin typeface="Book Antiqua"/>
                <a:ea typeface="Book Antiqua"/>
                <a:cs typeface="Book Antiqua"/>
                <a:sym typeface="Book Antiqua"/>
              </a:defRPr>
            </a:lvl1pPr>
            <a:lvl2pPr marL="868680" marR="0" lvl="1" indent="-162560" algn="l" rtl="0">
              <a:spcBef>
                <a:spcPts val="480"/>
              </a:spcBef>
              <a:buClr>
                <a:schemeClr val="lt1"/>
              </a:buClr>
              <a:buSzPct val="80000"/>
              <a:buFont typeface="Noto Sans Symbols"/>
              <a:buChar char="◼"/>
              <a:defRPr sz="2400" b="0" i="0" u="none" strike="noStrike" cap="none">
                <a:solidFill>
                  <a:schemeClr val="lt1"/>
                </a:solidFill>
                <a:latin typeface="Book Antiqua"/>
                <a:ea typeface="Book Antiqua"/>
                <a:cs typeface="Book Antiqua"/>
                <a:sym typeface="Book Antiqua"/>
              </a:defRPr>
            </a:lvl2pPr>
            <a:lvl3pPr marL="1133856" marR="0" lvl="2" indent="-99441" algn="l" rtl="0">
              <a:spcBef>
                <a:spcPts val="440"/>
              </a:spcBef>
              <a:buClr>
                <a:schemeClr val="lt1"/>
              </a:buClr>
              <a:buSzPct val="95000"/>
              <a:buFont typeface="Noto Sans Symbols"/>
              <a:buChar char="▫"/>
              <a:defRPr sz="2200" b="0" i="0" u="none" strike="noStrike" cap="none">
                <a:solidFill>
                  <a:schemeClr val="lt1"/>
                </a:solidFill>
                <a:latin typeface="Book Antiqua"/>
                <a:ea typeface="Book Antiqua"/>
                <a:cs typeface="Book Antiqua"/>
                <a:sym typeface="Book Antiqua"/>
              </a:defRPr>
            </a:lvl3pPr>
            <a:lvl4pPr marL="1353312" marR="0" lvl="3" indent="-57911"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4pPr>
            <a:lvl5pPr marL="1545336" marR="0" lvl="4" indent="-59436" algn="l" rtl="0">
              <a:spcBef>
                <a:spcPts val="400"/>
              </a:spcBef>
              <a:buClr>
                <a:schemeClr val="lt1"/>
              </a:buClr>
              <a:buSzPct val="100000"/>
              <a:buFont typeface="Noto Sans Symbols"/>
              <a:buChar char="◾"/>
              <a:defRPr sz="2000" b="0" i="0" u="none" strike="noStrike" cap="none">
                <a:solidFill>
                  <a:schemeClr val="lt1"/>
                </a:solidFill>
                <a:latin typeface="Book Antiqua"/>
                <a:ea typeface="Book Antiqua"/>
                <a:cs typeface="Book Antiqua"/>
                <a:sym typeface="Book Antiqua"/>
              </a:defRPr>
            </a:lvl5pPr>
            <a:lvl6pPr marL="1764792" marR="0" lvl="5" indent="-75692" algn="l" rtl="0">
              <a:spcBef>
                <a:spcPts val="360"/>
              </a:spcBef>
              <a:buClr>
                <a:schemeClr val="lt1"/>
              </a:buClr>
              <a:buSzPct val="100000"/>
              <a:buFont typeface="Noto Sans Symbols"/>
              <a:buChar char="•"/>
              <a:defRPr sz="1800" b="0" i="0" u="none" strike="noStrike" cap="none">
                <a:solidFill>
                  <a:schemeClr val="lt1"/>
                </a:solidFill>
                <a:latin typeface="Book Antiqua"/>
                <a:ea typeface="Book Antiqua"/>
                <a:cs typeface="Book Antiqua"/>
                <a:sym typeface="Book Antiqua"/>
              </a:defRPr>
            </a:lvl6pPr>
            <a:lvl7pPr marL="1965960" marR="0" lvl="6" indent="-86360" algn="l" rtl="0">
              <a:spcBef>
                <a:spcPts val="320"/>
              </a:spcBef>
              <a:buClr>
                <a:schemeClr val="lt1"/>
              </a:buClr>
              <a:buSzPct val="100000"/>
              <a:buFont typeface="Noto Sans Symbols"/>
              <a:buChar char="⚫"/>
              <a:defRPr sz="1600" b="0" i="0" u="none" strike="noStrike" cap="none">
                <a:solidFill>
                  <a:schemeClr val="lt1"/>
                </a:solidFill>
                <a:latin typeface="Book Antiqua"/>
                <a:ea typeface="Book Antiqua"/>
                <a:cs typeface="Book Antiqua"/>
                <a:sym typeface="Book Antiqua"/>
              </a:defRPr>
            </a:lvl7pPr>
            <a:lvl8pPr marL="2167128" marR="0" lvl="7" indent="-97027"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8pPr>
            <a:lvl9pPr marL="2368296" marR="0" lvl="8" indent="-94995" algn="l" rtl="0">
              <a:spcBef>
                <a:spcPts val="280"/>
              </a:spcBef>
              <a:buClr>
                <a:schemeClr val="lt1"/>
              </a:buClr>
              <a:buSzPct val="1000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8" name="Shape 8"/>
          <p:cNvSpPr txBox="1">
            <a:spLocks noGrp="1"/>
          </p:cNvSpPr>
          <p:nvPr>
            <p:ph type="dt" idx="10"/>
          </p:nvPr>
        </p:nvSpPr>
        <p:spPr>
          <a:xfrm>
            <a:off x="457200" y="6416675"/>
            <a:ext cx="21336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9" name="Shape 9"/>
          <p:cNvSpPr txBox="1">
            <a:spLocks noGrp="1"/>
          </p:cNvSpPr>
          <p:nvPr>
            <p:ph type="ftr" idx="11"/>
          </p:nvPr>
        </p:nvSpPr>
        <p:spPr>
          <a:xfrm>
            <a:off x="3124200" y="6416675"/>
            <a:ext cx="2895600" cy="365125"/>
          </a:xfrm>
          <a:prstGeom prst="rect">
            <a:avLst/>
          </a:prstGeom>
          <a:noFill/>
          <a:ln>
            <a:noFill/>
          </a:ln>
        </p:spPr>
        <p:txBody>
          <a:bodyPr wrap="square" lIns="91425" tIns="91425" rIns="91425" bIns="91425" anchor="b" anchorCtr="0"/>
          <a:lstStyle>
            <a:lvl1pPr marL="0" marR="0" lvl="0" indent="0" algn="ctr" rtl="0">
              <a:spcBef>
                <a:spcPts val="0"/>
              </a:spcBef>
              <a:buNone/>
              <a:defRPr sz="1200" b="0" i="0" u="none" strike="noStrike" cap="none">
                <a:solidFill>
                  <a:srgbClr val="BABABA"/>
                </a:solidFill>
                <a:latin typeface="Book Antiqua"/>
                <a:ea typeface="Book Antiqua"/>
                <a:cs typeface="Book Antiqua"/>
                <a:sym typeface="Book Antiqua"/>
              </a:defRPr>
            </a:lvl1pPr>
            <a:lvl2pPr marL="457200" marR="0" lvl="1" indent="0" algn="l" rtl="0">
              <a:spcBef>
                <a:spcPts val="0"/>
              </a:spcBef>
              <a:buNone/>
              <a:defRPr sz="1800" b="0" i="0" u="none" strike="noStrike" cap="none">
                <a:solidFill>
                  <a:schemeClr val="lt1"/>
                </a:solidFill>
                <a:latin typeface="Book Antiqua"/>
                <a:ea typeface="Book Antiqua"/>
                <a:cs typeface="Book Antiqua"/>
                <a:sym typeface="Book Antiqua"/>
              </a:defRPr>
            </a:lvl2pPr>
            <a:lvl3pPr marL="914400" marR="0" lvl="2" indent="0" algn="l" rtl="0">
              <a:spcBef>
                <a:spcPts val="0"/>
              </a:spcBef>
              <a:buNone/>
              <a:defRPr sz="1800" b="0" i="0" u="none" strike="noStrike" cap="none">
                <a:solidFill>
                  <a:schemeClr val="lt1"/>
                </a:solidFill>
                <a:latin typeface="Book Antiqua"/>
                <a:ea typeface="Book Antiqua"/>
                <a:cs typeface="Book Antiqua"/>
                <a:sym typeface="Book Antiqua"/>
              </a:defRPr>
            </a:lvl3pPr>
            <a:lvl4pPr marL="1371600" marR="0" lvl="3" indent="0" algn="l" rtl="0">
              <a:spcBef>
                <a:spcPts val="0"/>
              </a:spcBef>
              <a:buNone/>
              <a:defRPr sz="1800" b="0" i="0" u="none" strike="noStrike" cap="none">
                <a:solidFill>
                  <a:schemeClr val="lt1"/>
                </a:solidFill>
                <a:latin typeface="Book Antiqua"/>
                <a:ea typeface="Book Antiqua"/>
                <a:cs typeface="Book Antiqua"/>
                <a:sym typeface="Book Antiqua"/>
              </a:defRPr>
            </a:lvl4pPr>
            <a:lvl5pPr marL="1828800" marR="0" lvl="4" indent="0" algn="l" rtl="0">
              <a:spcBef>
                <a:spcPts val="0"/>
              </a:spcBef>
              <a:buNone/>
              <a:defRPr sz="1800" b="0" i="0" u="none" strike="noStrike" cap="none">
                <a:solidFill>
                  <a:schemeClr val="lt1"/>
                </a:solidFill>
                <a:latin typeface="Book Antiqua"/>
                <a:ea typeface="Book Antiqua"/>
                <a:cs typeface="Book Antiqua"/>
                <a:sym typeface="Book Antiqua"/>
              </a:defRPr>
            </a:lvl5pPr>
            <a:lvl6pPr marL="2286000" marR="0" lvl="5" indent="0" algn="l" rtl="0">
              <a:spcBef>
                <a:spcPts val="0"/>
              </a:spcBef>
              <a:buNone/>
              <a:defRPr sz="1800" b="0" i="0" u="none" strike="noStrike" cap="none">
                <a:solidFill>
                  <a:schemeClr val="lt1"/>
                </a:solidFill>
                <a:latin typeface="Book Antiqua"/>
                <a:ea typeface="Book Antiqua"/>
                <a:cs typeface="Book Antiqua"/>
                <a:sym typeface="Book Antiqua"/>
              </a:defRPr>
            </a:lvl6pPr>
            <a:lvl7pPr marL="2743200" marR="0" lvl="6" indent="0" algn="l" rtl="0">
              <a:spcBef>
                <a:spcPts val="0"/>
              </a:spcBef>
              <a:buNone/>
              <a:defRPr sz="1800" b="0" i="0" u="none" strike="noStrike" cap="none">
                <a:solidFill>
                  <a:schemeClr val="lt1"/>
                </a:solidFill>
                <a:latin typeface="Book Antiqua"/>
                <a:ea typeface="Book Antiqua"/>
                <a:cs typeface="Book Antiqua"/>
                <a:sym typeface="Book Antiqua"/>
              </a:defRPr>
            </a:lvl7pPr>
            <a:lvl8pPr marL="3200400" marR="0" lvl="7" indent="0" algn="l" rtl="0">
              <a:spcBef>
                <a:spcPts val="0"/>
              </a:spcBef>
              <a:buNone/>
              <a:defRPr sz="1800" b="0" i="0" u="none" strike="noStrike" cap="none">
                <a:solidFill>
                  <a:schemeClr val="lt1"/>
                </a:solidFill>
                <a:latin typeface="Book Antiqua"/>
                <a:ea typeface="Book Antiqua"/>
                <a:cs typeface="Book Antiqua"/>
                <a:sym typeface="Book Antiqua"/>
              </a:defRPr>
            </a:lvl8pPr>
            <a:lvl9pPr marL="3657600" marR="0" lvl="8" indent="0" algn="l" rtl="0">
              <a:spcBef>
                <a:spcPts val="0"/>
              </a:spcBef>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10" name="Shape 10"/>
          <p:cNvSpPr txBox="1">
            <a:spLocks noGrp="1"/>
          </p:cNvSpPr>
          <p:nvPr>
            <p:ph type="sldNum" idx="12"/>
          </p:nvPr>
        </p:nvSpPr>
        <p:spPr>
          <a:xfrm>
            <a:off x="7924800" y="6416675"/>
            <a:ext cx="762000" cy="365125"/>
          </a:xfrm>
          <a:prstGeom prst="rect">
            <a:avLst/>
          </a:prstGeom>
          <a:noFill/>
          <a:ln>
            <a:noFill/>
          </a:ln>
        </p:spPr>
        <p:txBody>
          <a:bodyPr wrap="square" lIns="0" tIns="45700" rIns="0"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BABABA"/>
                </a:solidFill>
                <a:latin typeface="Book Antiqua"/>
                <a:ea typeface="Book Antiqua"/>
                <a:cs typeface="Book Antiqua"/>
                <a:sym typeface="Book Antiqua"/>
              </a:rPr>
              <a:t>‹#›</a:t>
            </a:fld>
            <a:endParaRPr lang="en-US" sz="1200" b="0" i="0" u="none" strike="noStrike" cap="none">
              <a:solidFill>
                <a:srgbClr val="BABABA"/>
              </a:solidFill>
              <a:latin typeface="Book Antiqua"/>
              <a:ea typeface="Book Antiqua"/>
              <a:cs typeface="Book Antiqua"/>
              <a:sym typeface="Book Antiqu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blytle@wcpss.n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mshall.weebly.com" TargetMode="External"/><Relationship Id="rId4" Type="http://schemas.openxmlformats.org/officeDocument/2006/relationships/hyperlink" Target="http://msblytle.weebly.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457200" y="1057475"/>
            <a:ext cx="8229600" cy="2219100"/>
          </a:xfrm>
          <a:prstGeom prst="rect">
            <a:avLst/>
          </a:prstGeom>
        </p:spPr>
        <p:txBody>
          <a:bodyPr wrap="square" lIns="91425" tIns="91425" rIns="91425" bIns="91425" anchor="b" anchorCtr="0">
            <a:noAutofit/>
          </a:bodyPr>
          <a:lstStyle/>
          <a:p>
            <a:pPr lvl="0">
              <a:spcBef>
                <a:spcPts val="0"/>
              </a:spcBef>
              <a:buNone/>
            </a:pPr>
            <a:r>
              <a:rPr lang="en-US" sz="6000"/>
              <a:t>Parent Curriculum Night</a:t>
            </a:r>
          </a:p>
        </p:txBody>
      </p:sp>
      <p:sp>
        <p:nvSpPr>
          <p:cNvPr id="85" name="Shape 85"/>
          <p:cNvSpPr txBox="1">
            <a:spLocks noGrp="1"/>
          </p:cNvSpPr>
          <p:nvPr>
            <p:ph type="subTitle" idx="1"/>
          </p:nvPr>
        </p:nvSpPr>
        <p:spPr>
          <a:xfrm>
            <a:off x="2460175" y="4669073"/>
            <a:ext cx="6400800" cy="1752600"/>
          </a:xfrm>
          <a:prstGeom prst="rect">
            <a:avLst/>
          </a:prstGeom>
        </p:spPr>
        <p:txBody>
          <a:bodyPr wrap="square" lIns="91425" tIns="91425" rIns="91425" bIns="91425" anchor="t" anchorCtr="0">
            <a:noAutofit/>
          </a:bodyPr>
          <a:lstStyle/>
          <a:p>
            <a:pPr lvl="0" algn="r">
              <a:spcBef>
                <a:spcPts val="0"/>
              </a:spcBef>
              <a:buNone/>
            </a:pPr>
            <a:r>
              <a:rPr lang="en-US" sz="4800" dirty="0"/>
              <a:t>6th Grade Math</a:t>
            </a:r>
          </a:p>
          <a:p>
            <a:pPr lvl="0" algn="r">
              <a:spcBef>
                <a:spcPts val="0"/>
              </a:spcBef>
              <a:buNone/>
            </a:pPr>
            <a:r>
              <a:rPr lang="en-US" sz="4800" dirty="0"/>
              <a:t>Ms. </a:t>
            </a:r>
            <a:r>
              <a:rPr lang="en-US" sz="4800" dirty="0" smtClean="0"/>
              <a:t>Lytle</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203200" algn="ctr" rtl="0">
              <a:spcBef>
                <a:spcPts val="0"/>
              </a:spcBef>
              <a:buClr>
                <a:srgbClr val="EAD594"/>
              </a:buClr>
              <a:buSzPct val="100000"/>
              <a:buFont typeface="Lucida Sans"/>
              <a:buNone/>
            </a:pPr>
            <a:r>
              <a:rPr lang="en-US" sz="3200" b="1" i="0" u="sng" strike="noStrike" cap="none">
                <a:solidFill>
                  <a:srgbClr val="EAD594"/>
                </a:solidFill>
                <a:latin typeface="Lucida Sans"/>
                <a:ea typeface="Lucida Sans"/>
                <a:cs typeface="Lucida Sans"/>
                <a:sym typeface="Lucida Sans"/>
              </a:rPr>
              <a:t>EOG Number of Items by Standard</a:t>
            </a:r>
          </a:p>
        </p:txBody>
      </p:sp>
      <p:graphicFrame>
        <p:nvGraphicFramePr>
          <p:cNvPr id="139" name="Shape 139"/>
          <p:cNvGraphicFramePr/>
          <p:nvPr/>
        </p:nvGraphicFramePr>
        <p:xfrm>
          <a:off x="457200" y="1600200"/>
          <a:ext cx="3000000" cy="3000000"/>
        </p:xfrm>
        <a:graphic>
          <a:graphicData uri="http://schemas.openxmlformats.org/drawingml/2006/table">
            <a:tbl>
              <a:tblPr firstRow="1" bandRow="1">
                <a:noFill/>
                <a:tableStyleId>{60B7951E-6D93-45BB-A0FC-66FFDDA905FE}</a:tableStyleId>
              </a:tblPr>
              <a:tblGrid>
                <a:gridCol w="2743200"/>
                <a:gridCol w="2743200"/>
                <a:gridCol w="2743200"/>
              </a:tblGrid>
              <a:tr h="370850">
                <a:tc>
                  <a:txBody>
                    <a:bodyPr/>
                    <a:lstStyle/>
                    <a:p>
                      <a:pPr marL="0" marR="0" lvl="0" indent="0" algn="l" rtl="0">
                        <a:spcBef>
                          <a:spcPts val="0"/>
                        </a:spcBef>
                        <a:buSzPct val="25000"/>
                        <a:buNone/>
                      </a:pPr>
                      <a:r>
                        <a:rPr lang="en-US" sz="1800"/>
                        <a:t>Domain</a:t>
                      </a:r>
                    </a:p>
                  </a:txBody>
                  <a:tcPr marL="88175" marR="88175" marT="45725" marB="45725"/>
                </a:tc>
                <a:tc>
                  <a:txBody>
                    <a:bodyPr/>
                    <a:lstStyle/>
                    <a:p>
                      <a:pPr marL="0" marR="0" lvl="0" indent="-114300" algn="l" rtl="0">
                        <a:lnSpc>
                          <a:spcPct val="100000"/>
                        </a:lnSpc>
                        <a:spcBef>
                          <a:spcPts val="0"/>
                        </a:spcBef>
                        <a:spcAft>
                          <a:spcPts val="0"/>
                        </a:spcAft>
                        <a:buClr>
                          <a:schemeClr val="lt1"/>
                        </a:buClr>
                        <a:buSzPct val="100000"/>
                        <a:buFont typeface="Book Antiqua"/>
                        <a:buNone/>
                      </a:pPr>
                      <a:r>
                        <a:rPr lang="en-US" sz="1800"/>
                        <a:t>Standard</a:t>
                      </a:r>
                    </a:p>
                  </a:txBody>
                  <a:tcPr marL="88175" marR="88175" marT="45725" marB="45725"/>
                </a:tc>
                <a:tc>
                  <a:txBody>
                    <a:bodyPr/>
                    <a:lstStyle/>
                    <a:p>
                      <a:pPr marL="0" marR="0" lvl="0" indent="0" algn="l" rtl="0">
                        <a:spcBef>
                          <a:spcPts val="0"/>
                        </a:spcBef>
                        <a:buSzPct val="25000"/>
                        <a:buNone/>
                      </a:pPr>
                      <a:r>
                        <a:rPr lang="en-US" sz="1800"/>
                        <a:t>Number of items by Standard</a:t>
                      </a:r>
                    </a:p>
                  </a:txBody>
                  <a:tcPr marL="88175" marR="88175" marT="45725" marB="45725"/>
                </a:tc>
              </a:tr>
              <a:tr h="370850">
                <a:tc>
                  <a:txBody>
                    <a:bodyPr/>
                    <a:lstStyle/>
                    <a:p>
                      <a:pPr marL="0" marR="0" lvl="0" indent="0" algn="l" rtl="0">
                        <a:spcBef>
                          <a:spcPts val="0"/>
                        </a:spcBef>
                        <a:buSzPct val="25000"/>
                        <a:buNone/>
                      </a:pPr>
                      <a:r>
                        <a:rPr lang="en-US" sz="1600" b="1"/>
                        <a:t>Geometry</a:t>
                      </a:r>
                    </a:p>
                  </a:txBody>
                  <a:tcPr marL="91450" marR="91450" marT="45725" marB="45725"/>
                </a:tc>
                <a:tc>
                  <a:txBody>
                    <a:bodyPr/>
                    <a:lstStyle/>
                    <a:p>
                      <a:pPr marL="0" marR="0" lvl="0" indent="0" algn="l" rtl="0">
                        <a:spcBef>
                          <a:spcPts val="0"/>
                        </a:spcBef>
                        <a:buSzPct val="25000"/>
                        <a:buNone/>
                      </a:pPr>
                      <a:r>
                        <a:rPr lang="en-US" sz="1800" b="1"/>
                        <a:t>6.G.1</a:t>
                      </a:r>
                    </a:p>
                  </a:txBody>
                  <a:tcPr marL="91450" marR="91450" marT="45725" marB="45725"/>
                </a:tc>
                <a:tc>
                  <a:txBody>
                    <a:bodyPr/>
                    <a:lstStyle/>
                    <a:p>
                      <a:pPr marL="0" marR="0" lvl="0" indent="0" algn="l" rtl="0">
                        <a:spcBef>
                          <a:spcPts val="0"/>
                        </a:spcBef>
                        <a:buSzPct val="25000"/>
                        <a:buNone/>
                      </a:pPr>
                      <a:r>
                        <a:rPr lang="en-US" sz="1800" b="1"/>
                        <a:t>2</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6.G.2</a:t>
                      </a:r>
                    </a:p>
                  </a:txBody>
                  <a:tcPr marL="91450" marR="91450" marT="45725" marB="45725"/>
                </a:tc>
                <a:tc>
                  <a:txBody>
                    <a:bodyPr/>
                    <a:lstStyle/>
                    <a:p>
                      <a:pPr marL="0" marR="0" lvl="0" indent="0" algn="l" rtl="0">
                        <a:spcBef>
                          <a:spcPts val="0"/>
                        </a:spcBef>
                        <a:buSzPct val="25000"/>
                        <a:buNone/>
                      </a:pPr>
                      <a:r>
                        <a:rPr lang="en-US" sz="1800" b="1"/>
                        <a:t>2</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6.G.3</a:t>
                      </a:r>
                    </a:p>
                  </a:txBody>
                  <a:tcPr marL="91450" marR="91450" marT="45725" marB="45725"/>
                </a:tc>
                <a:tc>
                  <a:txBody>
                    <a:bodyPr/>
                    <a:lstStyle/>
                    <a:p>
                      <a:pPr marL="0" marR="0" lvl="0" indent="0" algn="l" rtl="0">
                        <a:spcBef>
                          <a:spcPts val="0"/>
                        </a:spcBef>
                        <a:buSzPct val="25000"/>
                        <a:buNone/>
                      </a:pPr>
                      <a:r>
                        <a:rPr lang="en-US" sz="1800" b="1"/>
                        <a:t>2</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6.G.4</a:t>
                      </a:r>
                    </a:p>
                  </a:txBody>
                  <a:tcPr marL="91450" marR="91450" marT="45725" marB="45725"/>
                </a:tc>
                <a:tc>
                  <a:txBody>
                    <a:bodyPr/>
                    <a:lstStyle/>
                    <a:p>
                      <a:pPr marL="0" marR="0" lvl="0" indent="0" algn="l" rtl="0">
                        <a:spcBef>
                          <a:spcPts val="0"/>
                        </a:spcBef>
                        <a:buSzPct val="25000"/>
                        <a:buNone/>
                      </a:pPr>
                      <a:r>
                        <a:rPr lang="en-US" sz="1800" b="1"/>
                        <a:t>2</a:t>
                      </a:r>
                    </a:p>
                  </a:txBody>
                  <a:tcPr marL="91450" marR="91450" marT="45725" marB="45725"/>
                </a:tc>
              </a:tr>
              <a:tr h="370850">
                <a:tc>
                  <a:txBody>
                    <a:bodyPr/>
                    <a:lstStyle/>
                    <a:p>
                      <a:pPr marL="0" marR="0" lvl="0" indent="0" algn="l" rtl="0">
                        <a:spcBef>
                          <a:spcPts val="0"/>
                        </a:spcBef>
                        <a:buSzPct val="25000"/>
                        <a:buNone/>
                      </a:pPr>
                      <a:r>
                        <a:rPr lang="en-US" sz="1800"/>
                        <a:t>Statistics and Probability</a:t>
                      </a:r>
                    </a:p>
                  </a:txBody>
                  <a:tcPr marL="91450" marR="91450" marT="45725" marB="45725"/>
                </a:tc>
                <a:tc>
                  <a:txBody>
                    <a:bodyPr/>
                    <a:lstStyle/>
                    <a:p>
                      <a:pPr marL="0" marR="0" lvl="0" indent="0" algn="l" rtl="0">
                        <a:spcBef>
                          <a:spcPts val="0"/>
                        </a:spcBef>
                        <a:buSzPct val="25000"/>
                        <a:buNone/>
                      </a:pPr>
                      <a:r>
                        <a:rPr lang="en-US" sz="1800" b="1"/>
                        <a:t>6.SP.4</a:t>
                      </a:r>
                    </a:p>
                  </a:txBody>
                  <a:tcPr marL="91450" marR="91450" marT="45725" marB="45725"/>
                </a:tc>
                <a:tc>
                  <a:txBody>
                    <a:bodyPr/>
                    <a:lstStyle/>
                    <a:p>
                      <a:pPr marL="0" marR="0" lvl="0" indent="0" algn="l" rtl="0">
                        <a:spcBef>
                          <a:spcPts val="0"/>
                        </a:spcBef>
                        <a:buSzPct val="25000"/>
                        <a:buNone/>
                      </a:pPr>
                      <a:r>
                        <a:rPr lang="en-US" sz="1800" b="1"/>
                        <a:t>2-3</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6.SP.5</a:t>
                      </a:r>
                    </a:p>
                  </a:txBody>
                  <a:tcPr marL="91450" marR="91450" marT="45725" marB="45725"/>
                </a:tc>
                <a:tc>
                  <a:txBody>
                    <a:bodyPr/>
                    <a:lstStyle/>
                    <a:p>
                      <a:pPr marL="0" marR="0" lvl="0" indent="0" algn="l" rtl="0">
                        <a:spcBef>
                          <a:spcPts val="0"/>
                        </a:spcBef>
                        <a:buSzPct val="25000"/>
                        <a:buNone/>
                      </a:pPr>
                      <a:r>
                        <a:rPr lang="en-US" sz="1800" b="1"/>
                        <a:t>2-3</a:t>
                      </a:r>
                    </a:p>
                  </a:txBody>
                  <a:tcPr marL="91450" marR="91450" marT="45725" marB="457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Understanding the Standard</a:t>
            </a:r>
          </a:p>
        </p:txBody>
      </p:sp>
      <p:sp>
        <p:nvSpPr>
          <p:cNvPr id="145" name="Shape 145"/>
          <p:cNvSpPr txBox="1">
            <a:spLocks noGrp="1"/>
          </p:cNvSpPr>
          <p:nvPr>
            <p:ph type="body" idx="1"/>
          </p:nvPr>
        </p:nvSpPr>
        <p:spPr>
          <a:xfrm>
            <a:off x="457200" y="1417650"/>
            <a:ext cx="8229600" cy="5102400"/>
          </a:xfrm>
          <a:prstGeom prst="rect">
            <a:avLst/>
          </a:prstGeom>
        </p:spPr>
        <p:txBody>
          <a:bodyPr wrap="square" lIns="91425" tIns="91425" rIns="91425" bIns="91425" anchor="t" anchorCtr="0">
            <a:noAutofit/>
          </a:bodyPr>
          <a:lstStyle/>
          <a:p>
            <a:pPr marL="0" lvl="0" indent="0">
              <a:spcBef>
                <a:spcPts val="0"/>
              </a:spcBef>
              <a:buNone/>
            </a:pPr>
            <a:r>
              <a:rPr lang="en-US"/>
              <a:t>Ratios and Proportional Relationships (Quarter 3)</a:t>
            </a:r>
          </a:p>
          <a:p>
            <a:pPr lvl="0">
              <a:spcBef>
                <a:spcPts val="0"/>
              </a:spcBef>
              <a:buNone/>
            </a:pPr>
            <a:endParaRPr/>
          </a:p>
          <a:p>
            <a:pPr marL="0" lvl="0" indent="0" rtl="0">
              <a:spcBef>
                <a:spcPts val="0"/>
              </a:spcBef>
              <a:buNone/>
            </a:pPr>
            <a:r>
              <a:rPr lang="en-US" sz="1800" b="1">
                <a:solidFill>
                  <a:srgbClr val="000000"/>
                </a:solidFill>
                <a:latin typeface="Times New Roman"/>
                <a:ea typeface="Times New Roman"/>
                <a:cs typeface="Times New Roman"/>
                <a:sym typeface="Times New Roman"/>
              </a:rPr>
              <a:t>6.RP.3 </a:t>
            </a:r>
            <a:r>
              <a:rPr lang="en-US" sz="1800">
                <a:solidFill>
                  <a:srgbClr val="000000"/>
                </a:solidFill>
                <a:latin typeface="Times New Roman"/>
                <a:ea typeface="Times New Roman"/>
                <a:cs typeface="Times New Roman"/>
                <a:sym typeface="Times New Roman"/>
              </a:rPr>
              <a:t>Use ratio and rate reasoning to solve real-world and mathematical problems, e.g., by reasoning about tables of equivalent ratios, tape diagrams, double number line diagrams, or equations.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rgbClr val="000000"/>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create a table of equivalent ratios, find missing values, and then</a:t>
            </a:r>
          </a:p>
          <a:p>
            <a:pPr marL="0" lvl="0" indent="0" rtl="0">
              <a:spcBef>
                <a:spcPts val="0"/>
              </a:spcBef>
              <a:buNone/>
            </a:pPr>
            <a:r>
              <a:rPr lang="en-US" sz="1800">
                <a:solidFill>
                  <a:srgbClr val="000000"/>
                </a:solidFill>
                <a:latin typeface="Times New Roman"/>
                <a:ea typeface="Times New Roman"/>
                <a:cs typeface="Times New Roman"/>
                <a:sym typeface="Times New Roman"/>
              </a:rPr>
              <a:t>        plot on a coordinate plane.</a:t>
            </a:r>
          </a:p>
          <a:p>
            <a:pPr marL="457200" lvl="0" indent="-342900" rtl="0">
              <a:spcBef>
                <a:spcPts val="0"/>
              </a:spcBef>
              <a:spcAft>
                <a:spcPts val="0"/>
              </a:spcAft>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solve unit rate problems.</a:t>
            </a:r>
          </a:p>
          <a:p>
            <a:pPr marL="457200" lvl="0" indent="-342900" rtl="0">
              <a:spcBef>
                <a:spcPts val="0"/>
              </a:spcBef>
              <a:spcAft>
                <a:spcPts val="0"/>
              </a:spcAft>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understand percent as a rate per 100 and solve problems involving finding the whole if given a part and the percent. (ex: 3 carrots is 10% of what a rabbit eats in a day. How many carrots would the rabbit eat each day?)</a:t>
            </a: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use ratios to convert or to change quantities to appropriate measurement units.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a:solidFill>
                <a:srgbClr val="000000"/>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Clr>
                <a:schemeClr val="dk1"/>
              </a:buClr>
              <a:buSzPct val="26829"/>
              <a:buFont typeface="Arial"/>
              <a:buNone/>
            </a:pPr>
            <a:r>
              <a:rPr lang="en-US"/>
              <a:t>Understanding the Standard</a:t>
            </a:r>
          </a:p>
        </p:txBody>
      </p:sp>
      <p:sp>
        <p:nvSpPr>
          <p:cNvPr id="151" name="Shape 151"/>
          <p:cNvSpPr txBox="1">
            <a:spLocks noGrp="1"/>
          </p:cNvSpPr>
          <p:nvPr>
            <p:ph type="body" idx="1"/>
          </p:nvPr>
        </p:nvSpPr>
        <p:spPr>
          <a:xfrm>
            <a:off x="457200" y="1539550"/>
            <a:ext cx="8229600" cy="4743000"/>
          </a:xfrm>
          <a:prstGeom prst="rect">
            <a:avLst/>
          </a:prstGeom>
        </p:spPr>
        <p:txBody>
          <a:bodyPr wrap="square" lIns="91425" tIns="91425" rIns="91425" bIns="91425" anchor="t" anchorCtr="0">
            <a:noAutofit/>
          </a:bodyPr>
          <a:lstStyle/>
          <a:p>
            <a:pPr marL="0" lvl="0" indent="0">
              <a:spcBef>
                <a:spcPts val="0"/>
              </a:spcBef>
              <a:buNone/>
            </a:pPr>
            <a:r>
              <a:rPr lang="en-US" sz="3600"/>
              <a:t>The Number System (Quarter 1)</a:t>
            </a:r>
          </a:p>
          <a:p>
            <a:pPr marL="0" lvl="0" indent="0" rtl="0">
              <a:spcBef>
                <a:spcPts val="0"/>
              </a:spcBef>
              <a:buNone/>
            </a:pPr>
            <a:endParaRPr/>
          </a:p>
          <a:p>
            <a:pPr marL="0" lvl="0" indent="0" rtl="0">
              <a:spcBef>
                <a:spcPts val="0"/>
              </a:spcBef>
              <a:buNone/>
            </a:pPr>
            <a:r>
              <a:rPr lang="en-US" sz="2400" b="1">
                <a:solidFill>
                  <a:srgbClr val="000000"/>
                </a:solidFill>
                <a:latin typeface="Times New Roman"/>
                <a:ea typeface="Times New Roman"/>
                <a:cs typeface="Times New Roman"/>
                <a:sym typeface="Times New Roman"/>
              </a:rPr>
              <a:t>6.NS.1</a:t>
            </a:r>
            <a:r>
              <a:rPr lang="en-US" sz="2400">
                <a:solidFill>
                  <a:srgbClr val="000000"/>
                </a:solidFill>
                <a:latin typeface="Times New Roman"/>
                <a:ea typeface="Times New Roman"/>
                <a:cs typeface="Times New Roman"/>
                <a:sym typeface="Times New Roman"/>
              </a:rPr>
              <a:t> </a:t>
            </a:r>
            <a:r>
              <a:rPr lang="en-US" sz="2400" b="1">
                <a:solidFill>
                  <a:srgbClr val="000000"/>
                </a:solidFill>
                <a:latin typeface="Times New Roman"/>
                <a:ea typeface="Times New Roman"/>
                <a:cs typeface="Times New Roman"/>
                <a:sym typeface="Times New Roman"/>
              </a:rPr>
              <a:t>Interpret</a:t>
            </a:r>
            <a:r>
              <a:rPr lang="en-US" sz="2400">
                <a:solidFill>
                  <a:srgbClr val="000000"/>
                </a:solidFill>
                <a:latin typeface="Times New Roman"/>
                <a:ea typeface="Times New Roman"/>
                <a:cs typeface="Times New Roman"/>
                <a:sym typeface="Times New Roman"/>
              </a:rPr>
              <a:t> and </a:t>
            </a:r>
            <a:r>
              <a:rPr lang="en-US" sz="2400" b="1">
                <a:solidFill>
                  <a:srgbClr val="000000"/>
                </a:solidFill>
                <a:latin typeface="Times New Roman"/>
                <a:ea typeface="Times New Roman"/>
                <a:cs typeface="Times New Roman"/>
                <a:sym typeface="Times New Roman"/>
              </a:rPr>
              <a:t>compute</a:t>
            </a:r>
            <a:r>
              <a:rPr lang="en-US" sz="2400">
                <a:solidFill>
                  <a:srgbClr val="000000"/>
                </a:solidFill>
                <a:latin typeface="Times New Roman"/>
                <a:ea typeface="Times New Roman"/>
                <a:cs typeface="Times New Roman"/>
                <a:sym typeface="Times New Roman"/>
              </a:rPr>
              <a:t> </a:t>
            </a:r>
            <a:r>
              <a:rPr lang="en-US" sz="2400" b="1">
                <a:solidFill>
                  <a:srgbClr val="000000"/>
                </a:solidFill>
                <a:latin typeface="Times New Roman"/>
                <a:ea typeface="Times New Roman"/>
                <a:cs typeface="Times New Roman"/>
                <a:sym typeface="Times New Roman"/>
              </a:rPr>
              <a:t>quotients of fractions</a:t>
            </a:r>
            <a:r>
              <a:rPr lang="en-US" sz="2400">
                <a:solidFill>
                  <a:srgbClr val="000000"/>
                </a:solidFill>
                <a:latin typeface="Times New Roman"/>
                <a:ea typeface="Times New Roman"/>
                <a:cs typeface="Times New Roman"/>
                <a:sym typeface="Times New Roman"/>
              </a:rPr>
              <a:t> and </a:t>
            </a:r>
            <a:r>
              <a:rPr lang="en-US" sz="2400" b="1">
                <a:solidFill>
                  <a:srgbClr val="000000"/>
                </a:solidFill>
                <a:latin typeface="Times New Roman"/>
                <a:ea typeface="Times New Roman"/>
                <a:cs typeface="Times New Roman"/>
                <a:sym typeface="Times New Roman"/>
              </a:rPr>
              <a:t>solve</a:t>
            </a:r>
            <a:r>
              <a:rPr lang="en-US" sz="2400">
                <a:solidFill>
                  <a:srgbClr val="000000"/>
                </a:solidFill>
                <a:latin typeface="Times New Roman"/>
                <a:ea typeface="Times New Roman"/>
                <a:cs typeface="Times New Roman"/>
                <a:sym typeface="Times New Roman"/>
              </a:rPr>
              <a:t> word problems involving </a:t>
            </a:r>
            <a:r>
              <a:rPr lang="en-US" sz="2400" b="1">
                <a:solidFill>
                  <a:srgbClr val="000000"/>
                </a:solidFill>
                <a:latin typeface="Times New Roman"/>
                <a:ea typeface="Times New Roman"/>
                <a:cs typeface="Times New Roman"/>
                <a:sym typeface="Times New Roman"/>
              </a:rPr>
              <a:t>division of fractions by fractions</a:t>
            </a:r>
            <a:r>
              <a:rPr lang="en-US" sz="2400">
                <a:solidFill>
                  <a:srgbClr val="000000"/>
                </a:solidFill>
                <a:latin typeface="Times New Roman"/>
                <a:ea typeface="Times New Roman"/>
                <a:cs typeface="Times New Roman"/>
                <a:sym typeface="Times New Roman"/>
              </a:rPr>
              <a:t>, e.g., by using visual fraction models and equations to represent the problem.</a:t>
            </a:r>
          </a:p>
          <a:p>
            <a:pPr marL="0" lvl="0" indent="0" rtl="0">
              <a:spcBef>
                <a:spcPts val="0"/>
              </a:spcBef>
              <a:buNone/>
            </a:pPr>
            <a:endParaRPr sz="2400">
              <a:solidFill>
                <a:srgbClr val="000000"/>
              </a:solidFill>
              <a:latin typeface="Times New Roman"/>
              <a:ea typeface="Times New Roman"/>
              <a:cs typeface="Times New Roman"/>
              <a:sym typeface="Times New Roman"/>
            </a:endParaRPr>
          </a:p>
          <a:p>
            <a:pPr marL="0" lvl="0" indent="0" rtl="0">
              <a:spcBef>
                <a:spcPts val="0"/>
              </a:spcBef>
              <a:buNone/>
            </a:pPr>
            <a:r>
              <a:rPr lang="en-US" sz="24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2400">
              <a:solidFill>
                <a:schemeClr val="dk1"/>
              </a:solidFill>
              <a:latin typeface="Times New Roman"/>
              <a:ea typeface="Times New Roman"/>
              <a:cs typeface="Times New Roman"/>
              <a:sym typeface="Times New Roman"/>
            </a:endParaRPr>
          </a:p>
          <a:p>
            <a:pPr marL="457200" lvl="0" indent="-381000" rtl="0">
              <a:spcBef>
                <a:spcPts val="0"/>
              </a:spcBef>
              <a:buClr>
                <a:schemeClr val="dk1"/>
              </a:buClr>
              <a:buSzPct val="100000"/>
              <a:buFont typeface="Times New Roman"/>
            </a:pPr>
            <a:r>
              <a:rPr lang="en-US" sz="2400">
                <a:solidFill>
                  <a:schemeClr val="dk1"/>
                </a:solidFill>
                <a:latin typeface="Times New Roman"/>
                <a:ea typeface="Times New Roman"/>
                <a:cs typeface="Times New Roman"/>
                <a:sym typeface="Times New Roman"/>
              </a:rPr>
              <a:t>Students can compute and solve word problems involving division of fractions.</a:t>
            </a: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157" name="Shape 157"/>
          <p:cNvSpPr txBox="1">
            <a:spLocks noGrp="1"/>
          </p:cNvSpPr>
          <p:nvPr>
            <p:ph type="body" idx="1"/>
          </p:nvPr>
        </p:nvSpPr>
        <p:spPr>
          <a:xfrm>
            <a:off x="457200" y="1290725"/>
            <a:ext cx="8229600" cy="5302800"/>
          </a:xfrm>
          <a:prstGeom prst="rect">
            <a:avLst/>
          </a:prstGeom>
        </p:spPr>
        <p:txBody>
          <a:bodyPr wrap="square" lIns="91425" tIns="91425" rIns="91425" bIns="91425" anchor="t" anchorCtr="0">
            <a:noAutofit/>
          </a:bodyPr>
          <a:lstStyle/>
          <a:p>
            <a:pPr marL="0" lvl="0" indent="0" rtl="0">
              <a:spcBef>
                <a:spcPts val="0"/>
              </a:spcBef>
              <a:buNone/>
            </a:pPr>
            <a:r>
              <a:rPr lang="en-US"/>
              <a:t>The Number System cont.</a:t>
            </a:r>
          </a:p>
          <a:p>
            <a:pPr marL="0" lvl="0" indent="0" rtl="0">
              <a:spcBef>
                <a:spcPts val="0"/>
              </a:spcBef>
              <a:buNone/>
            </a:pPr>
            <a:endParaRPr/>
          </a:p>
          <a:p>
            <a:pPr marL="0" lvl="0" indent="0" rtl="0">
              <a:spcBef>
                <a:spcPts val="0"/>
              </a:spcBef>
              <a:buNone/>
            </a:pPr>
            <a:r>
              <a:rPr lang="en-US" sz="1800" b="1">
                <a:solidFill>
                  <a:srgbClr val="000000"/>
                </a:solidFill>
                <a:latin typeface="Times New Roman"/>
                <a:ea typeface="Times New Roman"/>
                <a:cs typeface="Times New Roman"/>
                <a:sym typeface="Times New Roman"/>
              </a:rPr>
              <a:t>6.NS.3  </a:t>
            </a:r>
            <a:r>
              <a:rPr lang="en-US" sz="1800">
                <a:solidFill>
                  <a:srgbClr val="000000"/>
                </a:solidFill>
                <a:latin typeface="Times New Roman"/>
                <a:ea typeface="Times New Roman"/>
                <a:cs typeface="Times New Roman"/>
                <a:sym typeface="Times New Roman"/>
              </a:rPr>
              <a:t>Fluently add, subtract, multiply, and divide multi digit decimals using the standard algorithm for each operation.</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457200" lvl="0" indent="-342900" rtl="0">
              <a:spcBef>
                <a:spcPts val="0"/>
              </a:spcBef>
              <a:spcAft>
                <a:spcPts val="0"/>
              </a:spcAft>
              <a:buClr>
                <a:schemeClr val="dk1"/>
              </a:buClr>
              <a:buSzPct val="100000"/>
              <a:buFont typeface="Times New Roman"/>
            </a:pPr>
            <a:r>
              <a:rPr lang="en-US" sz="1800">
                <a:solidFill>
                  <a:schemeClr val="dk1"/>
                </a:solidFill>
                <a:latin typeface="Times New Roman"/>
                <a:ea typeface="Times New Roman"/>
                <a:cs typeface="Times New Roman"/>
                <a:sym typeface="Times New Roman"/>
              </a:rPr>
              <a:t>Students can fluently add multi-digit decimals using the standard algorithm for each operation.</a:t>
            </a:r>
          </a:p>
          <a:p>
            <a:pPr marL="457200" lvl="0" indent="-342900" rtl="0">
              <a:spcBef>
                <a:spcPts val="0"/>
              </a:spcBef>
              <a:spcAft>
                <a:spcPts val="0"/>
              </a:spcAft>
              <a:buClr>
                <a:schemeClr val="dk1"/>
              </a:buClr>
              <a:buSzPct val="100000"/>
              <a:buFont typeface="Times New Roman"/>
            </a:pPr>
            <a:r>
              <a:rPr lang="en-US" sz="1800">
                <a:solidFill>
                  <a:schemeClr val="dk1"/>
                </a:solidFill>
                <a:latin typeface="Times New Roman"/>
                <a:ea typeface="Times New Roman"/>
                <a:cs typeface="Times New Roman"/>
                <a:sym typeface="Times New Roman"/>
              </a:rPr>
              <a:t>Students can fluently subtract multi-digit decimals using the standard algorithm for each operation.</a:t>
            </a:r>
          </a:p>
          <a:p>
            <a:pPr marL="457200" lvl="0" indent="-342900" rtl="0">
              <a:spcBef>
                <a:spcPts val="0"/>
              </a:spcBef>
              <a:spcAft>
                <a:spcPts val="0"/>
              </a:spcAft>
              <a:buClr>
                <a:schemeClr val="dk1"/>
              </a:buClr>
              <a:buSzPct val="100000"/>
              <a:buFont typeface="Times New Roman"/>
            </a:pPr>
            <a:r>
              <a:rPr lang="en-US" sz="1800">
                <a:solidFill>
                  <a:schemeClr val="dk1"/>
                </a:solidFill>
                <a:latin typeface="Times New Roman"/>
                <a:ea typeface="Times New Roman"/>
                <a:cs typeface="Times New Roman"/>
                <a:sym typeface="Times New Roman"/>
              </a:rPr>
              <a:t>Students can fluently multiply multi-digit decimals using the standard algorithm for each operation.</a:t>
            </a:r>
          </a:p>
          <a:p>
            <a:pPr marL="457200" lvl="0" indent="-342900" rtl="0">
              <a:spcBef>
                <a:spcPts val="0"/>
              </a:spcBef>
              <a:buClr>
                <a:schemeClr val="dk1"/>
              </a:buClr>
              <a:buSzPct val="100000"/>
              <a:buFont typeface="Times New Roman"/>
            </a:pPr>
            <a:r>
              <a:rPr lang="en-US" sz="1800">
                <a:solidFill>
                  <a:schemeClr val="dk1"/>
                </a:solidFill>
                <a:latin typeface="Times New Roman"/>
                <a:ea typeface="Times New Roman"/>
                <a:cs typeface="Times New Roman"/>
                <a:sym typeface="Times New Roman"/>
              </a:rPr>
              <a:t>Students can fluently divide multi-digit decimals using the standard algorithm for each operation.</a:t>
            </a: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163" name="Shape 163"/>
          <p:cNvSpPr txBox="1">
            <a:spLocks noGrp="1"/>
          </p:cNvSpPr>
          <p:nvPr>
            <p:ph type="body" idx="1"/>
          </p:nvPr>
        </p:nvSpPr>
        <p:spPr>
          <a:xfrm>
            <a:off x="457200" y="1290725"/>
            <a:ext cx="8229600" cy="5302800"/>
          </a:xfrm>
          <a:prstGeom prst="rect">
            <a:avLst/>
          </a:prstGeom>
        </p:spPr>
        <p:txBody>
          <a:bodyPr wrap="square" lIns="91425" tIns="91425" rIns="91425" bIns="91425" anchor="t" anchorCtr="0">
            <a:noAutofit/>
          </a:bodyPr>
          <a:lstStyle/>
          <a:p>
            <a:pPr marL="0" lvl="0" indent="0" rtl="0">
              <a:spcBef>
                <a:spcPts val="0"/>
              </a:spcBef>
              <a:buNone/>
            </a:pPr>
            <a:r>
              <a:rPr lang="en-US"/>
              <a:t>The Number System cont.</a:t>
            </a:r>
          </a:p>
          <a:p>
            <a:pPr marL="0" lvl="0" indent="0" rtl="0">
              <a:spcBef>
                <a:spcPts val="0"/>
              </a:spcBef>
              <a:buNone/>
            </a:pPr>
            <a:endParaRPr/>
          </a:p>
          <a:p>
            <a:pPr marL="0" lvl="0" indent="0" rtl="0">
              <a:spcBef>
                <a:spcPts val="0"/>
              </a:spcBef>
              <a:buNone/>
            </a:pPr>
            <a:r>
              <a:rPr lang="en-US" sz="1800" b="1">
                <a:solidFill>
                  <a:srgbClr val="000000"/>
                </a:solidFill>
                <a:latin typeface="Times New Roman"/>
                <a:ea typeface="Times New Roman"/>
                <a:cs typeface="Times New Roman"/>
                <a:sym typeface="Times New Roman"/>
              </a:rPr>
              <a:t>6.NS.4</a:t>
            </a:r>
            <a:r>
              <a:rPr lang="en-US" sz="1800">
                <a:solidFill>
                  <a:srgbClr val="000000"/>
                </a:solidFill>
                <a:latin typeface="Times New Roman"/>
                <a:ea typeface="Times New Roman"/>
                <a:cs typeface="Times New Roman"/>
                <a:sym typeface="Times New Roman"/>
              </a:rPr>
              <a:t>  </a:t>
            </a:r>
            <a:r>
              <a:rPr lang="en-US" sz="1800" b="1">
                <a:solidFill>
                  <a:srgbClr val="000000"/>
                </a:solidFill>
                <a:latin typeface="Times New Roman"/>
                <a:ea typeface="Times New Roman"/>
                <a:cs typeface="Times New Roman"/>
                <a:sym typeface="Times New Roman"/>
              </a:rPr>
              <a:t>Find</a:t>
            </a:r>
            <a:r>
              <a:rPr lang="en-US" sz="1800">
                <a:solidFill>
                  <a:srgbClr val="000000"/>
                </a:solidFill>
                <a:latin typeface="Times New Roman"/>
                <a:ea typeface="Times New Roman"/>
                <a:cs typeface="Times New Roman"/>
                <a:sym typeface="Times New Roman"/>
              </a:rPr>
              <a:t> the </a:t>
            </a:r>
            <a:r>
              <a:rPr lang="en-US" sz="1800" b="1">
                <a:solidFill>
                  <a:srgbClr val="000000"/>
                </a:solidFill>
                <a:latin typeface="Times New Roman"/>
                <a:ea typeface="Times New Roman"/>
                <a:cs typeface="Times New Roman"/>
                <a:sym typeface="Times New Roman"/>
              </a:rPr>
              <a:t>greatest common factor</a:t>
            </a:r>
            <a:r>
              <a:rPr lang="en-US" sz="1800">
                <a:solidFill>
                  <a:srgbClr val="000000"/>
                </a:solidFill>
                <a:latin typeface="Times New Roman"/>
                <a:ea typeface="Times New Roman"/>
                <a:cs typeface="Times New Roman"/>
                <a:sym typeface="Times New Roman"/>
              </a:rPr>
              <a:t> of two whole numbers less than or equal to 100 and the </a:t>
            </a:r>
            <a:r>
              <a:rPr lang="en-US" sz="1800" b="1">
                <a:solidFill>
                  <a:srgbClr val="000000"/>
                </a:solidFill>
                <a:latin typeface="Times New Roman"/>
                <a:ea typeface="Times New Roman"/>
                <a:cs typeface="Times New Roman"/>
                <a:sym typeface="Times New Roman"/>
              </a:rPr>
              <a:t>least common multiple</a:t>
            </a:r>
            <a:r>
              <a:rPr lang="en-US" sz="1800">
                <a:solidFill>
                  <a:srgbClr val="000000"/>
                </a:solidFill>
                <a:latin typeface="Times New Roman"/>
                <a:ea typeface="Times New Roman"/>
                <a:cs typeface="Times New Roman"/>
                <a:sym typeface="Times New Roman"/>
              </a:rPr>
              <a:t> of two whole numbers less than or equal to 12.  </a:t>
            </a:r>
            <a:r>
              <a:rPr lang="en-US" sz="1800" b="1">
                <a:solidFill>
                  <a:srgbClr val="000000"/>
                </a:solidFill>
                <a:latin typeface="Times New Roman"/>
                <a:ea typeface="Times New Roman"/>
                <a:cs typeface="Times New Roman"/>
                <a:sym typeface="Times New Roman"/>
              </a:rPr>
              <a:t>Use </a:t>
            </a:r>
            <a:r>
              <a:rPr lang="en-US" sz="1800">
                <a:solidFill>
                  <a:srgbClr val="000000"/>
                </a:solidFill>
                <a:latin typeface="Times New Roman"/>
                <a:ea typeface="Times New Roman"/>
                <a:cs typeface="Times New Roman"/>
                <a:sym typeface="Times New Roman"/>
              </a:rPr>
              <a:t>the </a:t>
            </a:r>
            <a:r>
              <a:rPr lang="en-US" sz="1800" b="1">
                <a:solidFill>
                  <a:srgbClr val="000000"/>
                </a:solidFill>
                <a:latin typeface="Times New Roman"/>
                <a:ea typeface="Times New Roman"/>
                <a:cs typeface="Times New Roman"/>
                <a:sym typeface="Times New Roman"/>
              </a:rPr>
              <a:t>distributive property</a:t>
            </a:r>
            <a:r>
              <a:rPr lang="en-US" sz="1800">
                <a:solidFill>
                  <a:srgbClr val="000000"/>
                </a:solidFill>
                <a:latin typeface="Times New Roman"/>
                <a:ea typeface="Times New Roman"/>
                <a:cs typeface="Times New Roman"/>
                <a:sym typeface="Times New Roman"/>
              </a:rPr>
              <a:t> to </a:t>
            </a:r>
            <a:r>
              <a:rPr lang="en-US" sz="1800" b="1">
                <a:solidFill>
                  <a:srgbClr val="000000"/>
                </a:solidFill>
                <a:latin typeface="Times New Roman"/>
                <a:ea typeface="Times New Roman"/>
                <a:cs typeface="Times New Roman"/>
                <a:sym typeface="Times New Roman"/>
              </a:rPr>
              <a:t>express</a:t>
            </a:r>
            <a:r>
              <a:rPr lang="en-US" sz="1800">
                <a:solidFill>
                  <a:srgbClr val="000000"/>
                </a:solidFill>
                <a:latin typeface="Times New Roman"/>
                <a:ea typeface="Times New Roman"/>
                <a:cs typeface="Times New Roman"/>
                <a:sym typeface="Times New Roman"/>
              </a:rPr>
              <a:t> a sum of two whole numbers 1-100 with a </a:t>
            </a:r>
            <a:r>
              <a:rPr lang="en-US" sz="1800" b="1">
                <a:solidFill>
                  <a:srgbClr val="000000"/>
                </a:solidFill>
                <a:latin typeface="Times New Roman"/>
                <a:ea typeface="Times New Roman"/>
                <a:cs typeface="Times New Roman"/>
                <a:sym typeface="Times New Roman"/>
              </a:rPr>
              <a:t>common factor</a:t>
            </a:r>
            <a:r>
              <a:rPr lang="en-US" sz="1800">
                <a:solidFill>
                  <a:srgbClr val="000000"/>
                </a:solidFill>
                <a:latin typeface="Times New Roman"/>
                <a:ea typeface="Times New Roman"/>
                <a:cs typeface="Times New Roman"/>
                <a:sym typeface="Times New Roman"/>
              </a:rPr>
              <a:t> as a </a:t>
            </a:r>
            <a:r>
              <a:rPr lang="en-US" sz="1800" b="1">
                <a:solidFill>
                  <a:srgbClr val="000000"/>
                </a:solidFill>
                <a:latin typeface="Times New Roman"/>
                <a:ea typeface="Times New Roman"/>
                <a:cs typeface="Times New Roman"/>
                <a:sym typeface="Times New Roman"/>
              </a:rPr>
              <a:t>multiple of a sum of two whole numbers</a:t>
            </a:r>
            <a:r>
              <a:rPr lang="en-US" sz="1800">
                <a:solidFill>
                  <a:srgbClr val="000000"/>
                </a:solidFill>
                <a:latin typeface="Times New Roman"/>
                <a:ea typeface="Times New Roman"/>
                <a:cs typeface="Times New Roman"/>
                <a:sym typeface="Times New Roman"/>
              </a:rPr>
              <a:t> with no common factor. </a:t>
            </a:r>
            <a:r>
              <a:rPr lang="en-US" sz="1800" i="1">
                <a:solidFill>
                  <a:srgbClr val="000000"/>
                </a:solidFill>
                <a:latin typeface="Times New Roman"/>
                <a:ea typeface="Times New Roman"/>
                <a:cs typeface="Times New Roman"/>
                <a:sym typeface="Times New Roman"/>
              </a:rPr>
              <a:t>For example, express 36 + 8 as 4 (9 + 2).</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457200" lvl="0" indent="-342900" rtl="0">
              <a:spcBef>
                <a:spcPts val="0"/>
              </a:spcBef>
              <a:spcAft>
                <a:spcPts val="0"/>
              </a:spcAft>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find the greatest common factor for numbers less than or equal to 100.</a:t>
            </a:r>
          </a:p>
          <a:p>
            <a:pPr marL="457200" lvl="0" indent="-342900" rtl="0">
              <a:spcBef>
                <a:spcPts val="0"/>
              </a:spcBef>
              <a:spcAft>
                <a:spcPts val="0"/>
              </a:spcAft>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find the least common multiple of two whole numbers less than or equal to 12.</a:t>
            </a: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use the Distributive property to factor out the greatest common factor from an addition expression with two whole numbers.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69850" rtl="0">
              <a:spcBef>
                <a:spcPts val="0"/>
              </a:spcBef>
              <a:buClr>
                <a:schemeClr val="dk1"/>
              </a:buClr>
              <a:buSzPct val="61111"/>
              <a:buFont typeface="Arial"/>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169" name="Shape 169"/>
          <p:cNvSpPr txBox="1">
            <a:spLocks noGrp="1"/>
          </p:cNvSpPr>
          <p:nvPr>
            <p:ph type="body" idx="1"/>
          </p:nvPr>
        </p:nvSpPr>
        <p:spPr>
          <a:xfrm>
            <a:off x="457200" y="1290725"/>
            <a:ext cx="8229600" cy="5302800"/>
          </a:xfrm>
          <a:prstGeom prst="rect">
            <a:avLst/>
          </a:prstGeom>
        </p:spPr>
        <p:txBody>
          <a:bodyPr wrap="square" lIns="91425" tIns="91425" rIns="91425" bIns="91425" anchor="t" anchorCtr="0">
            <a:noAutofit/>
          </a:bodyPr>
          <a:lstStyle/>
          <a:p>
            <a:pPr marL="0" lvl="0" indent="0" rtl="0">
              <a:spcBef>
                <a:spcPts val="0"/>
              </a:spcBef>
              <a:buNone/>
            </a:pPr>
            <a:r>
              <a:rPr lang="en-US"/>
              <a:t>The Number System cont. (Quarter 2)</a:t>
            </a:r>
          </a:p>
          <a:p>
            <a:pPr marL="0" lvl="0" indent="0" rtl="0">
              <a:spcBef>
                <a:spcPts val="0"/>
              </a:spcBef>
              <a:buNone/>
            </a:pPr>
            <a:endParaRPr/>
          </a:p>
          <a:p>
            <a:pPr marL="0" lvl="0" indent="0" rtl="0">
              <a:spcBef>
                <a:spcPts val="0"/>
              </a:spcBef>
              <a:buNone/>
            </a:pPr>
            <a:r>
              <a:rPr lang="en-US" sz="1800" b="1">
                <a:solidFill>
                  <a:srgbClr val="000000"/>
                </a:solidFill>
                <a:latin typeface="Times New Roman"/>
                <a:ea typeface="Times New Roman"/>
                <a:cs typeface="Times New Roman"/>
                <a:sym typeface="Times New Roman"/>
              </a:rPr>
              <a:t>6.NS.6 </a:t>
            </a:r>
            <a:r>
              <a:rPr lang="en-US" sz="1800">
                <a:solidFill>
                  <a:srgbClr val="000000"/>
                </a:solidFill>
                <a:latin typeface="Times New Roman"/>
                <a:ea typeface="Times New Roman"/>
                <a:cs typeface="Times New Roman"/>
                <a:sym typeface="Times New Roman"/>
              </a:rPr>
              <a:t>Understand a rational number as a point on the number line.  Extend number line diagrams and coordinate axes familiar from previous grades to represent points on the line and in the plane with negative number coordinates.</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name the opposites of numbers.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understand and plot pairs of positive and negative numbers on a coordinate plane, including reflections of those points.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find and position integers on a number line and a coordinate plane</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175" name="Shape 175"/>
          <p:cNvSpPr txBox="1">
            <a:spLocks noGrp="1"/>
          </p:cNvSpPr>
          <p:nvPr>
            <p:ph type="body" idx="1"/>
          </p:nvPr>
        </p:nvSpPr>
        <p:spPr>
          <a:xfrm>
            <a:off x="457200" y="1290725"/>
            <a:ext cx="8229600" cy="5302800"/>
          </a:xfrm>
          <a:prstGeom prst="rect">
            <a:avLst/>
          </a:prstGeom>
        </p:spPr>
        <p:txBody>
          <a:bodyPr wrap="square" lIns="91425" tIns="91425" rIns="91425" bIns="91425" anchor="t" anchorCtr="0">
            <a:noAutofit/>
          </a:bodyPr>
          <a:lstStyle/>
          <a:p>
            <a:pPr marL="0" lvl="0" indent="0" rtl="0">
              <a:spcBef>
                <a:spcPts val="0"/>
              </a:spcBef>
              <a:buNone/>
            </a:pPr>
            <a:r>
              <a:rPr lang="en-US"/>
              <a:t>The Number System cont. (Quarter 2)</a:t>
            </a:r>
          </a:p>
          <a:p>
            <a:pPr marL="0" lvl="0" indent="0" rtl="0">
              <a:spcBef>
                <a:spcPts val="0"/>
              </a:spcBef>
              <a:buNone/>
            </a:pPr>
            <a:endParaRPr/>
          </a:p>
          <a:p>
            <a:pPr marL="0" lvl="0" indent="0" rtl="0">
              <a:spcBef>
                <a:spcPts val="0"/>
              </a:spcBef>
              <a:buNone/>
            </a:pPr>
            <a:r>
              <a:rPr lang="en-US" sz="1800" b="1">
                <a:solidFill>
                  <a:srgbClr val="000000"/>
                </a:solidFill>
                <a:latin typeface="Times New Roman"/>
                <a:ea typeface="Times New Roman"/>
                <a:cs typeface="Times New Roman"/>
                <a:sym typeface="Times New Roman"/>
              </a:rPr>
              <a:t>6.NS.7 </a:t>
            </a:r>
            <a:r>
              <a:rPr lang="en-US" sz="1800">
                <a:solidFill>
                  <a:srgbClr val="000000"/>
                </a:solidFill>
                <a:latin typeface="Times New Roman"/>
                <a:ea typeface="Times New Roman"/>
                <a:cs typeface="Times New Roman"/>
                <a:sym typeface="Times New Roman"/>
              </a:rPr>
              <a:t>Understand ordering and absolute value of rational numbers.</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find the position of numbers or variables on a number line when given an inequality</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write, interpret, and explain an inequality using integers in real-world situations (using a number line model).</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understand absolute value as a distance from zero in real-world situations.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compare absolute values of positives and negatives to determine which number is farther from zero.</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181" name="Shape 181"/>
          <p:cNvSpPr txBox="1">
            <a:spLocks noGrp="1"/>
          </p:cNvSpPr>
          <p:nvPr>
            <p:ph type="body" idx="1"/>
          </p:nvPr>
        </p:nvSpPr>
        <p:spPr>
          <a:xfrm>
            <a:off x="457200" y="1290725"/>
            <a:ext cx="8229600" cy="5302800"/>
          </a:xfrm>
          <a:prstGeom prst="rect">
            <a:avLst/>
          </a:prstGeom>
        </p:spPr>
        <p:txBody>
          <a:bodyPr wrap="square" lIns="91425" tIns="91425" rIns="91425" bIns="91425" anchor="t" anchorCtr="0">
            <a:noAutofit/>
          </a:bodyPr>
          <a:lstStyle/>
          <a:p>
            <a:pPr marL="0" lvl="0" indent="0" rtl="0">
              <a:spcBef>
                <a:spcPts val="0"/>
              </a:spcBef>
              <a:buNone/>
            </a:pPr>
            <a:r>
              <a:rPr lang="en-US"/>
              <a:t>The Number System cont. (Quarter 3)</a:t>
            </a:r>
          </a:p>
          <a:p>
            <a:pPr marL="0" lvl="0" indent="0" rtl="0">
              <a:spcBef>
                <a:spcPts val="0"/>
              </a:spcBef>
              <a:buNone/>
            </a:pPr>
            <a:endParaRPr/>
          </a:p>
          <a:p>
            <a:pPr marL="0" lvl="0" indent="0" rtl="0">
              <a:spcBef>
                <a:spcPts val="0"/>
              </a:spcBef>
              <a:buNone/>
            </a:pPr>
            <a:r>
              <a:rPr lang="en-US" sz="1800" b="1">
                <a:solidFill>
                  <a:srgbClr val="000000"/>
                </a:solidFill>
                <a:latin typeface="Times New Roman"/>
                <a:ea typeface="Times New Roman"/>
                <a:cs typeface="Times New Roman"/>
                <a:sym typeface="Times New Roman"/>
              </a:rPr>
              <a:t>6.NS.8</a:t>
            </a:r>
            <a:r>
              <a:rPr lang="en-US" sz="1800">
                <a:solidFill>
                  <a:srgbClr val="000000"/>
                </a:solidFill>
                <a:latin typeface="Times New Roman"/>
                <a:ea typeface="Times New Roman"/>
                <a:cs typeface="Times New Roman"/>
                <a:sym typeface="Times New Roman"/>
              </a:rPr>
              <a:t>  Solve real-world and mathematical problems by graphing points in all four quadrants of the coordinate plane. Include use of coordinates and absolute value to find distances between points with the same first coordinate or the same second coordinate.</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solve real-world and mathematical problems by graphing coordinate pairs on a on a 4 quadrant coordinate plane and use absolute value to find the distance between two points on the same X or Y axis.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187" name="Shape 187"/>
          <p:cNvSpPr txBox="1">
            <a:spLocks noGrp="1"/>
          </p:cNvSpPr>
          <p:nvPr>
            <p:ph type="body" idx="1"/>
          </p:nvPr>
        </p:nvSpPr>
        <p:spPr>
          <a:xfrm>
            <a:off x="279925" y="1244075"/>
            <a:ext cx="8568600" cy="5520600"/>
          </a:xfrm>
          <a:prstGeom prst="rect">
            <a:avLst/>
          </a:prstGeom>
        </p:spPr>
        <p:txBody>
          <a:bodyPr wrap="square" lIns="91425" tIns="91425" rIns="91425" bIns="91425" anchor="t" anchorCtr="0">
            <a:noAutofit/>
          </a:bodyPr>
          <a:lstStyle/>
          <a:p>
            <a:pPr marL="0" lvl="0" indent="0" rtl="0">
              <a:spcBef>
                <a:spcPts val="0"/>
              </a:spcBef>
              <a:buNone/>
            </a:pPr>
            <a:r>
              <a:rPr lang="en-US"/>
              <a:t>Expressions and Equations (Quarter 2)</a:t>
            </a:r>
          </a:p>
          <a:p>
            <a:pPr marL="0" lvl="0" indent="0" rtl="0">
              <a:spcBef>
                <a:spcPts val="0"/>
              </a:spcBef>
              <a:buNone/>
            </a:pPr>
            <a:endParaRPr/>
          </a:p>
          <a:p>
            <a:pPr marL="0" lvl="0" indent="0" rtl="0">
              <a:spcBef>
                <a:spcPts val="0"/>
              </a:spcBef>
              <a:buNone/>
            </a:pPr>
            <a:r>
              <a:rPr lang="en-US" sz="1800" b="1">
                <a:solidFill>
                  <a:srgbClr val="000000"/>
                </a:solidFill>
                <a:latin typeface="Times New Roman"/>
                <a:ea typeface="Times New Roman"/>
                <a:cs typeface="Times New Roman"/>
                <a:sym typeface="Times New Roman"/>
              </a:rPr>
              <a:t>6.EE.1 Write</a:t>
            </a:r>
            <a:r>
              <a:rPr lang="en-US" sz="1800">
                <a:solidFill>
                  <a:srgbClr val="000000"/>
                </a:solidFill>
                <a:latin typeface="Times New Roman"/>
                <a:ea typeface="Times New Roman"/>
                <a:cs typeface="Times New Roman"/>
                <a:sym typeface="Times New Roman"/>
              </a:rPr>
              <a:t> and </a:t>
            </a:r>
            <a:r>
              <a:rPr lang="en-US" sz="1800" b="1">
                <a:solidFill>
                  <a:srgbClr val="000000"/>
                </a:solidFill>
                <a:latin typeface="Times New Roman"/>
                <a:ea typeface="Times New Roman"/>
                <a:cs typeface="Times New Roman"/>
                <a:sym typeface="Times New Roman"/>
              </a:rPr>
              <a:t>evaluate</a:t>
            </a:r>
            <a:r>
              <a:rPr lang="en-US" sz="1800">
                <a:solidFill>
                  <a:srgbClr val="000000"/>
                </a:solidFill>
                <a:latin typeface="Times New Roman"/>
                <a:ea typeface="Times New Roman"/>
                <a:cs typeface="Times New Roman"/>
                <a:sym typeface="Times New Roman"/>
              </a:rPr>
              <a:t> </a:t>
            </a:r>
            <a:r>
              <a:rPr lang="en-US" sz="1800" b="1">
                <a:solidFill>
                  <a:srgbClr val="000000"/>
                </a:solidFill>
                <a:latin typeface="Times New Roman"/>
                <a:ea typeface="Times New Roman"/>
                <a:cs typeface="Times New Roman"/>
                <a:sym typeface="Times New Roman"/>
              </a:rPr>
              <a:t>numerical expressions</a:t>
            </a:r>
            <a:r>
              <a:rPr lang="en-US" sz="1800">
                <a:solidFill>
                  <a:srgbClr val="000000"/>
                </a:solidFill>
                <a:latin typeface="Times New Roman"/>
                <a:ea typeface="Times New Roman"/>
                <a:cs typeface="Times New Roman"/>
                <a:sym typeface="Times New Roman"/>
              </a:rPr>
              <a:t> involving </a:t>
            </a:r>
            <a:r>
              <a:rPr lang="en-US" sz="1800" b="1">
                <a:solidFill>
                  <a:srgbClr val="000000"/>
                </a:solidFill>
                <a:latin typeface="Times New Roman"/>
                <a:ea typeface="Times New Roman"/>
                <a:cs typeface="Times New Roman"/>
                <a:sym typeface="Times New Roman"/>
              </a:rPr>
              <a:t>whole number exponents</a:t>
            </a:r>
            <a:r>
              <a:rPr lang="en-US" sz="1800">
                <a:solidFill>
                  <a:srgbClr val="000000"/>
                </a:solidFill>
                <a:latin typeface="Times New Roman"/>
                <a:ea typeface="Times New Roman"/>
                <a:cs typeface="Times New Roman"/>
                <a:sym typeface="Times New Roman"/>
              </a:rPr>
              <a:t>. </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write and evaluate expressions involving exponents.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r>
              <a:rPr lang="en-US" sz="1800" b="1">
                <a:solidFill>
                  <a:srgbClr val="000000"/>
                </a:solidFill>
                <a:latin typeface="Times New Roman"/>
                <a:ea typeface="Times New Roman"/>
                <a:cs typeface="Times New Roman"/>
                <a:sym typeface="Times New Roman"/>
              </a:rPr>
              <a:t>6.EE.2  </a:t>
            </a:r>
            <a:r>
              <a:rPr lang="en-US" sz="1800">
                <a:solidFill>
                  <a:srgbClr val="000000"/>
                </a:solidFill>
                <a:latin typeface="Times New Roman"/>
                <a:ea typeface="Times New Roman"/>
                <a:cs typeface="Times New Roman"/>
                <a:sym typeface="Times New Roman"/>
              </a:rPr>
              <a:t>Write, read, and evaluate expressions in which letters stand for numbers.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457200" lvl="0" indent="-342900" rtl="0">
              <a:spcBef>
                <a:spcPts val="0"/>
              </a:spcBef>
              <a:spcAft>
                <a:spcPts val="0"/>
              </a:spcAft>
              <a:buClr>
                <a:schemeClr val="dk1"/>
              </a:buClr>
              <a:buSzPct val="100000"/>
              <a:buFont typeface="Times New Roman"/>
            </a:pPr>
            <a:r>
              <a:rPr lang="en-US" sz="1800">
                <a:solidFill>
                  <a:schemeClr val="dk1"/>
                </a:solidFill>
                <a:latin typeface="Times New Roman"/>
                <a:ea typeface="Times New Roman"/>
                <a:cs typeface="Times New Roman"/>
                <a:sym typeface="Times New Roman"/>
              </a:rPr>
              <a:t>Students can write an expression with variables.</a:t>
            </a:r>
          </a:p>
          <a:p>
            <a:pPr marL="457200" lvl="0" indent="-342900" rtl="0">
              <a:spcBef>
                <a:spcPts val="0"/>
              </a:spcBef>
              <a:spcAft>
                <a:spcPts val="0"/>
              </a:spcAft>
              <a:buClr>
                <a:schemeClr val="dk1"/>
              </a:buClr>
              <a:buSzPct val="100000"/>
              <a:buFont typeface="Times New Roman"/>
            </a:pPr>
            <a:r>
              <a:rPr lang="en-US" sz="1800">
                <a:solidFill>
                  <a:schemeClr val="dk1"/>
                </a:solidFill>
                <a:latin typeface="Times New Roman"/>
                <a:ea typeface="Times New Roman"/>
                <a:cs typeface="Times New Roman"/>
                <a:sym typeface="Times New Roman"/>
              </a:rPr>
              <a:t>Students I can identify the operations of an expression and explain that a quantity (parenthesis) is both a number by itself and two numbers with an operation.</a:t>
            </a:r>
          </a:p>
          <a:p>
            <a:pPr marL="457200" lvl="0" indent="-342900" rtl="0">
              <a:spcBef>
                <a:spcPts val="0"/>
              </a:spcBef>
              <a:buClr>
                <a:schemeClr val="dk1"/>
              </a:buClr>
              <a:buSzPct val="100000"/>
              <a:buFont typeface="Times New Roman"/>
            </a:pPr>
            <a:r>
              <a:rPr lang="en-US" sz="1800">
                <a:solidFill>
                  <a:schemeClr val="dk1"/>
                </a:solidFill>
                <a:latin typeface="Times New Roman"/>
                <a:ea typeface="Times New Roman"/>
                <a:cs typeface="Times New Roman"/>
                <a:sym typeface="Times New Roman"/>
              </a:rPr>
              <a:t>Students can evaluate an expression/equation using order of operations when given the value of the variable.</a:t>
            </a: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74650"/>
            <a:ext cx="8229600" cy="8295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193" name="Shape 193"/>
          <p:cNvSpPr txBox="1">
            <a:spLocks noGrp="1"/>
          </p:cNvSpPr>
          <p:nvPr>
            <p:ph type="body" idx="1"/>
          </p:nvPr>
        </p:nvSpPr>
        <p:spPr>
          <a:xfrm>
            <a:off x="279925" y="1104150"/>
            <a:ext cx="8568600" cy="5660400"/>
          </a:xfrm>
          <a:prstGeom prst="rect">
            <a:avLst/>
          </a:prstGeom>
        </p:spPr>
        <p:txBody>
          <a:bodyPr wrap="square" lIns="91425" tIns="91425" rIns="91425" bIns="91425" anchor="t" anchorCtr="0">
            <a:noAutofit/>
          </a:bodyPr>
          <a:lstStyle/>
          <a:p>
            <a:pPr marL="0" lvl="0" indent="0" rtl="0">
              <a:lnSpc>
                <a:spcPct val="115000"/>
              </a:lnSpc>
              <a:spcBef>
                <a:spcPts val="0"/>
              </a:spcBef>
              <a:buNone/>
            </a:pPr>
            <a:r>
              <a:rPr lang="en-US"/>
              <a:t>Expressions and Equations cont.</a:t>
            </a:r>
          </a:p>
          <a:p>
            <a:pPr marL="0" lvl="0" indent="0" rtl="0">
              <a:spcBef>
                <a:spcPts val="0"/>
              </a:spcBef>
              <a:buNone/>
            </a:pPr>
            <a:endParaRPr sz="1800" b="1">
              <a:solidFill>
                <a:srgbClr val="000000"/>
              </a:solidFill>
              <a:latin typeface="Times New Roman"/>
              <a:ea typeface="Times New Roman"/>
              <a:cs typeface="Times New Roman"/>
              <a:sym typeface="Times New Roman"/>
            </a:endParaRPr>
          </a:p>
          <a:p>
            <a:pPr marL="0" lvl="0" indent="0" rtl="0">
              <a:spcBef>
                <a:spcPts val="0"/>
              </a:spcBef>
              <a:buNone/>
            </a:pPr>
            <a:r>
              <a:rPr lang="en-US" sz="1600" b="1">
                <a:solidFill>
                  <a:srgbClr val="000000"/>
                </a:solidFill>
                <a:latin typeface="Times New Roman"/>
                <a:ea typeface="Times New Roman"/>
                <a:cs typeface="Times New Roman"/>
                <a:sym typeface="Times New Roman"/>
              </a:rPr>
              <a:t>6.EE.3 </a:t>
            </a:r>
            <a:r>
              <a:rPr lang="en-US" sz="1600">
                <a:solidFill>
                  <a:srgbClr val="000000"/>
                </a:solidFill>
                <a:latin typeface="Times New Roman"/>
                <a:ea typeface="Times New Roman"/>
                <a:cs typeface="Times New Roman"/>
                <a:sym typeface="Times New Roman"/>
              </a:rPr>
              <a:t>Apply the properties of operations to generate equivalent expressions. For example, apply the distributive property to the expression 3(2 + x) to produce the equivalent expression 6 + 3x; apply the distributive property to the expression 24x + 18y to produce the equivalent expression 6 (4x + 3y); apply properties of operations to y + y + y to produce the equivalent expression 3y. </a:t>
            </a:r>
          </a:p>
          <a:p>
            <a:pPr marL="0" lvl="0" indent="0" rtl="0">
              <a:spcBef>
                <a:spcPts val="0"/>
              </a:spcBef>
              <a:buNone/>
            </a:pPr>
            <a:endParaRPr sz="1600" i="1">
              <a:solidFill>
                <a:srgbClr val="000000"/>
              </a:solidFill>
              <a:latin typeface="Times New Roman"/>
              <a:ea typeface="Times New Roman"/>
              <a:cs typeface="Times New Roman"/>
              <a:sym typeface="Times New Roman"/>
            </a:endParaRPr>
          </a:p>
          <a:p>
            <a:pPr marL="0" lvl="0" indent="0" rtl="0">
              <a:spcBef>
                <a:spcPts val="0"/>
              </a:spcBef>
              <a:buNone/>
            </a:pPr>
            <a:r>
              <a:rPr lang="en-US" sz="16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600" i="1">
              <a:solidFill>
                <a:srgbClr val="000000"/>
              </a:solidFill>
              <a:latin typeface="Times New Roman"/>
              <a:ea typeface="Times New Roman"/>
              <a:cs typeface="Times New Roman"/>
              <a:sym typeface="Times New Roman"/>
            </a:endParaRPr>
          </a:p>
          <a:p>
            <a:pPr marL="457200" lvl="0" indent="-330200" rtl="0">
              <a:spcBef>
                <a:spcPts val="0"/>
              </a:spcBef>
              <a:buClr>
                <a:srgbClr val="000000"/>
              </a:buClr>
              <a:buSzPct val="100000"/>
              <a:buFont typeface="Times New Roman"/>
            </a:pPr>
            <a:r>
              <a:rPr lang="en-US" sz="1600">
                <a:solidFill>
                  <a:srgbClr val="000000"/>
                </a:solidFill>
                <a:latin typeface="Times New Roman"/>
                <a:ea typeface="Times New Roman"/>
                <a:cs typeface="Times New Roman"/>
                <a:sym typeface="Times New Roman"/>
              </a:rPr>
              <a:t>Students can create an equivalent expression through the use of properties of operations such as the commutative, associative, distributive properties and factoring.</a:t>
            </a: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r>
              <a:rPr lang="en-US" sz="1600" b="1">
                <a:solidFill>
                  <a:srgbClr val="000000"/>
                </a:solidFill>
                <a:latin typeface="Times New Roman"/>
                <a:ea typeface="Times New Roman"/>
                <a:cs typeface="Times New Roman"/>
                <a:sym typeface="Times New Roman"/>
              </a:rPr>
              <a:t>6.EE.6</a:t>
            </a:r>
            <a:r>
              <a:rPr lang="en-US" sz="1600">
                <a:solidFill>
                  <a:srgbClr val="000000"/>
                </a:solidFill>
                <a:latin typeface="Times New Roman"/>
                <a:ea typeface="Times New Roman"/>
                <a:cs typeface="Times New Roman"/>
                <a:sym typeface="Times New Roman"/>
              </a:rPr>
              <a:t> Use variables to represent numbers and write expressions when solving a real-world or mathematical problem; understand that a variable can represent an unknown number, or, depending on the purpose at hand, any number in a specified set.</a:t>
            </a: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r>
              <a:rPr lang="en-US" sz="16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457200" lvl="0" indent="-330200" rtl="0">
              <a:spcBef>
                <a:spcPts val="0"/>
              </a:spcBef>
              <a:buClr>
                <a:schemeClr val="dk1"/>
              </a:buClr>
              <a:buSzPct val="100000"/>
              <a:buFont typeface="Times New Roman"/>
            </a:pPr>
            <a:r>
              <a:rPr lang="en-US" sz="1600">
                <a:solidFill>
                  <a:schemeClr val="dk1"/>
                </a:solidFill>
                <a:latin typeface="Times New Roman"/>
                <a:ea typeface="Times New Roman"/>
                <a:cs typeface="Times New Roman"/>
                <a:sym typeface="Times New Roman"/>
              </a:rPr>
              <a:t>Students can write an expression or equation using a variable that helps me solve a real-world problem.</a:t>
            </a: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dirty="0" smtClean="0"/>
              <a:t>Ms. Lytle’s Information</a:t>
            </a:r>
            <a:endParaRPr lang="en-US" dirty="0"/>
          </a:p>
        </p:txBody>
      </p:sp>
      <p:sp>
        <p:nvSpPr>
          <p:cNvPr id="91" name="Shape 91"/>
          <p:cNvSpPr txBox="1">
            <a:spLocks noGrp="1"/>
          </p:cNvSpPr>
          <p:nvPr>
            <p:ph type="body" idx="1"/>
          </p:nvPr>
        </p:nvSpPr>
        <p:spPr>
          <a:xfrm>
            <a:off x="457200" y="1600200"/>
            <a:ext cx="8229600" cy="4709100"/>
          </a:xfrm>
          <a:prstGeom prst="rect">
            <a:avLst/>
          </a:prstGeom>
        </p:spPr>
        <p:txBody>
          <a:bodyPr wrap="square" lIns="91425" tIns="91425" rIns="91425" bIns="91425" anchor="t" anchorCtr="0">
            <a:noAutofit/>
          </a:bodyPr>
          <a:lstStyle/>
          <a:p>
            <a:pPr lvl="0">
              <a:spcBef>
                <a:spcPts val="0"/>
              </a:spcBef>
              <a:buNone/>
            </a:pPr>
            <a:r>
              <a:rPr lang="en-US" sz="3600" b="1" dirty="0"/>
              <a:t>Email: </a:t>
            </a:r>
            <a:r>
              <a:rPr lang="en-US" sz="3600" b="1" dirty="0" smtClean="0">
                <a:hlinkClick r:id="rId3"/>
              </a:rPr>
              <a:t>blytle@wcpss.n</a:t>
            </a:r>
            <a:r>
              <a:rPr lang="en-US" sz="3600" b="1" dirty="0" smtClean="0">
                <a:hlinkClick r:id="rId3"/>
              </a:rPr>
              <a:t>et</a:t>
            </a:r>
            <a:r>
              <a:rPr lang="en-US" sz="3600" b="1" dirty="0" smtClean="0"/>
              <a:t>	</a:t>
            </a:r>
            <a:endParaRPr lang="en-US" sz="3600" b="1" dirty="0"/>
          </a:p>
          <a:p>
            <a:pPr lvl="0">
              <a:spcBef>
                <a:spcPts val="0"/>
              </a:spcBef>
              <a:buNone/>
            </a:pPr>
            <a:endParaRPr sz="3600" b="1" dirty="0"/>
          </a:p>
          <a:p>
            <a:pPr lvl="0">
              <a:spcBef>
                <a:spcPts val="0"/>
              </a:spcBef>
              <a:buNone/>
            </a:pPr>
            <a:endParaRPr sz="3600" b="1" dirty="0"/>
          </a:p>
          <a:p>
            <a:pPr lvl="0">
              <a:spcBef>
                <a:spcPts val="0"/>
              </a:spcBef>
              <a:buNone/>
            </a:pPr>
            <a:r>
              <a:rPr lang="en-US" sz="3600" b="1" dirty="0"/>
              <a:t>Website: </a:t>
            </a:r>
            <a:r>
              <a:rPr lang="en-US" sz="3600" b="1" u="sng" dirty="0">
                <a:solidFill>
                  <a:schemeClr val="hlink"/>
                </a:solidFill>
                <a:hlinkClick r:id="rId4"/>
              </a:rPr>
              <a:t>http</a:t>
            </a:r>
            <a:r>
              <a:rPr lang="en-US" sz="3600" b="1" u="sng" dirty="0" smtClean="0">
                <a:solidFill>
                  <a:schemeClr val="hlink"/>
                </a:solidFill>
                <a:hlinkClick r:id="rId4"/>
              </a:rPr>
              <a:t>://msblytle.weebly.com</a:t>
            </a:r>
            <a:endParaRPr lang="en-US" sz="3600" b="1" u="sng" dirty="0" smtClean="0">
              <a:solidFill>
                <a:schemeClr val="hlink"/>
              </a:solidFill>
              <a:hlinkClick r:id="rId5"/>
            </a:endParaRPr>
          </a:p>
          <a:p>
            <a:pPr lvl="0">
              <a:spcBef>
                <a:spcPts val="0"/>
              </a:spcBef>
              <a:buNone/>
            </a:pPr>
            <a:endParaRPr lang="en-US" sz="3600" b="1" u="sng" dirty="0">
              <a:solidFill>
                <a:schemeClr val="hlink"/>
              </a:solidFill>
              <a:hlinkClick r:id="rId5"/>
            </a:endParaRPr>
          </a:p>
          <a:p>
            <a:pPr lvl="0">
              <a:spcBef>
                <a:spcPts val="0"/>
              </a:spcBef>
              <a:buNone/>
            </a:pPr>
            <a:r>
              <a:rPr lang="en-US" sz="3600" b="1" dirty="0" smtClean="0"/>
              <a:t>Phone: 919.679.1908</a:t>
            </a:r>
            <a:r>
              <a:rPr lang="en-US" sz="3600" b="1" dirty="0"/>
              <a:t>	</a:t>
            </a:r>
          </a:p>
          <a:p>
            <a:pPr lvl="0">
              <a:spcBef>
                <a:spcPts val="0"/>
              </a:spcBef>
              <a:buNone/>
            </a:pPr>
            <a:endParaRPr lang="en-US" sz="3600" b="1" dirty="0"/>
          </a:p>
          <a:p>
            <a:pPr lvl="0">
              <a:spcBef>
                <a:spcPts val="0"/>
              </a:spcBef>
              <a:buNone/>
            </a:pPr>
            <a:endParaRPr lang="en-US" sz="3600" b="1" u="sng" dirty="0">
              <a:solidFill>
                <a:schemeClr val="hlink"/>
              </a:solidFill>
              <a:hlinkClick r:id="rId5"/>
            </a:endParaRPr>
          </a:p>
          <a:p>
            <a:pPr lvl="0">
              <a:spcBef>
                <a:spcPts val="0"/>
              </a:spcBef>
              <a:buNone/>
            </a:pPr>
            <a:endParaRPr sz="3600" b="1" dirty="0"/>
          </a:p>
          <a:p>
            <a:pPr lvl="0">
              <a:spcBef>
                <a:spcPts val="0"/>
              </a:spcBef>
              <a:buNone/>
            </a:pPr>
            <a:endParaRPr dirty="0"/>
          </a:p>
          <a:p>
            <a:pPr lvl="0">
              <a:spcBef>
                <a:spcPts val="0"/>
              </a:spcBef>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50"/>
            <a:ext cx="8229600" cy="8295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199" name="Shape 199"/>
          <p:cNvSpPr txBox="1">
            <a:spLocks noGrp="1"/>
          </p:cNvSpPr>
          <p:nvPr>
            <p:ph type="body" idx="1"/>
          </p:nvPr>
        </p:nvSpPr>
        <p:spPr>
          <a:xfrm>
            <a:off x="279925" y="1104150"/>
            <a:ext cx="8568600" cy="5660400"/>
          </a:xfrm>
          <a:prstGeom prst="rect">
            <a:avLst/>
          </a:prstGeom>
        </p:spPr>
        <p:txBody>
          <a:bodyPr wrap="square" lIns="91425" tIns="91425" rIns="91425" bIns="91425" anchor="t" anchorCtr="0">
            <a:noAutofit/>
          </a:bodyPr>
          <a:lstStyle/>
          <a:p>
            <a:pPr marL="0" lvl="0" indent="0" rtl="0">
              <a:lnSpc>
                <a:spcPct val="115000"/>
              </a:lnSpc>
              <a:spcBef>
                <a:spcPts val="0"/>
              </a:spcBef>
              <a:buNone/>
            </a:pPr>
            <a:r>
              <a:rPr lang="en-US"/>
              <a:t>Expressions and Equations cont.</a:t>
            </a:r>
          </a:p>
          <a:p>
            <a:pPr marL="0" lvl="0" indent="0" rtl="0">
              <a:spcBef>
                <a:spcPts val="0"/>
              </a:spcBef>
              <a:buNone/>
            </a:pPr>
            <a:endParaRPr sz="1800" b="1">
              <a:solidFill>
                <a:srgbClr val="000000"/>
              </a:solidFill>
              <a:latin typeface="Times New Roman"/>
              <a:ea typeface="Times New Roman"/>
              <a:cs typeface="Times New Roman"/>
              <a:sym typeface="Times New Roman"/>
            </a:endParaRPr>
          </a:p>
          <a:p>
            <a:pPr marL="0" lvl="0" indent="0" rtl="0">
              <a:spcBef>
                <a:spcPts val="0"/>
              </a:spcBef>
              <a:buNone/>
            </a:pPr>
            <a:r>
              <a:rPr lang="en-US" sz="1600" b="1">
                <a:solidFill>
                  <a:srgbClr val="000000"/>
                </a:solidFill>
                <a:latin typeface="Times New Roman"/>
                <a:ea typeface="Times New Roman"/>
                <a:cs typeface="Times New Roman"/>
                <a:sym typeface="Times New Roman"/>
              </a:rPr>
              <a:t>6.EE.7</a:t>
            </a:r>
            <a:r>
              <a:rPr lang="en-US" sz="1600">
                <a:solidFill>
                  <a:srgbClr val="000000"/>
                </a:solidFill>
                <a:latin typeface="Times New Roman"/>
                <a:ea typeface="Times New Roman"/>
                <a:cs typeface="Times New Roman"/>
                <a:sym typeface="Times New Roman"/>
              </a:rPr>
              <a:t>  Solve real-world and mathematical problems by writing and solving equations of the form x + p = q and px = q for cases in which p, q and x are all nonnegative rational numbers. </a:t>
            </a:r>
          </a:p>
          <a:p>
            <a:pPr marL="0" lvl="0" indent="0" rtl="0">
              <a:spcBef>
                <a:spcPts val="0"/>
              </a:spcBef>
              <a:buNone/>
            </a:pPr>
            <a:endParaRPr sz="1600" i="1">
              <a:solidFill>
                <a:srgbClr val="000000"/>
              </a:solidFill>
              <a:latin typeface="Times New Roman"/>
              <a:ea typeface="Times New Roman"/>
              <a:cs typeface="Times New Roman"/>
              <a:sym typeface="Times New Roman"/>
            </a:endParaRPr>
          </a:p>
          <a:p>
            <a:pPr marL="0" lvl="0" indent="0" rtl="0">
              <a:spcBef>
                <a:spcPts val="0"/>
              </a:spcBef>
              <a:buNone/>
            </a:pPr>
            <a:r>
              <a:rPr lang="en-US" sz="16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600" i="1">
              <a:solidFill>
                <a:srgbClr val="000000"/>
              </a:solidFill>
              <a:latin typeface="Times New Roman"/>
              <a:ea typeface="Times New Roman"/>
              <a:cs typeface="Times New Roman"/>
              <a:sym typeface="Times New Roman"/>
            </a:endParaRPr>
          </a:p>
          <a:p>
            <a:pPr marL="457200" lvl="0" indent="-330200" rtl="0">
              <a:spcBef>
                <a:spcPts val="0"/>
              </a:spcBef>
              <a:buClr>
                <a:srgbClr val="000000"/>
              </a:buClr>
              <a:buSzPct val="100000"/>
              <a:buFont typeface="Times New Roman"/>
            </a:pPr>
            <a:r>
              <a:rPr lang="en-US" sz="1600">
                <a:solidFill>
                  <a:srgbClr val="000000"/>
                </a:solidFill>
                <a:latin typeface="Times New Roman"/>
                <a:ea typeface="Times New Roman"/>
                <a:cs typeface="Times New Roman"/>
                <a:sym typeface="Times New Roman"/>
              </a:rPr>
              <a:t>Students can solve real-world and mathematical problems by evaluating an expression or equation when the variable is a positive rational number.</a:t>
            </a: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r>
              <a:rPr lang="en-US" sz="1600" b="1">
                <a:solidFill>
                  <a:srgbClr val="000000"/>
                </a:solidFill>
                <a:latin typeface="Times New Roman"/>
                <a:ea typeface="Times New Roman"/>
                <a:cs typeface="Times New Roman"/>
                <a:sym typeface="Times New Roman"/>
              </a:rPr>
              <a:t>6.EE.8</a:t>
            </a:r>
            <a:r>
              <a:rPr lang="en-US" sz="1600">
                <a:solidFill>
                  <a:srgbClr val="000000"/>
                </a:solidFill>
                <a:latin typeface="Times New Roman"/>
                <a:ea typeface="Times New Roman"/>
                <a:cs typeface="Times New Roman"/>
                <a:sym typeface="Times New Roman"/>
              </a:rPr>
              <a:t>  Write an inequality of the form x &gt; c or x &lt; c to represent a constraint or condition in a real-world or mathematical problem. Recognize that inequalities of the form x &gt; c or x &lt; c have infinitely many solutions; represent solutions of such inequalities on number line diagrams.</a:t>
            </a: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r>
              <a:rPr lang="en-US" sz="16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457200" lvl="0" indent="-330200" rtl="0">
              <a:spcBef>
                <a:spcPts val="0"/>
              </a:spcBef>
              <a:buClr>
                <a:schemeClr val="dk1"/>
              </a:buClr>
              <a:buSzPct val="100000"/>
              <a:buFont typeface="Times New Roman"/>
            </a:pPr>
            <a:r>
              <a:rPr lang="en-US" sz="1600">
                <a:solidFill>
                  <a:schemeClr val="dk1"/>
                </a:solidFill>
                <a:latin typeface="Times New Roman"/>
                <a:ea typeface="Times New Roman"/>
                <a:cs typeface="Times New Roman"/>
                <a:sym typeface="Times New Roman"/>
              </a:rPr>
              <a:t>Students can write an inequality about a real-world situation and recognize that it has infinite solutions. I can graph that inequality on a number line.</a:t>
            </a: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50"/>
            <a:ext cx="8229600" cy="8295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205" name="Shape 205"/>
          <p:cNvSpPr txBox="1">
            <a:spLocks noGrp="1"/>
          </p:cNvSpPr>
          <p:nvPr>
            <p:ph type="body" idx="1"/>
          </p:nvPr>
        </p:nvSpPr>
        <p:spPr>
          <a:xfrm>
            <a:off x="279925" y="1446250"/>
            <a:ext cx="8568600" cy="5318400"/>
          </a:xfrm>
          <a:prstGeom prst="rect">
            <a:avLst/>
          </a:prstGeom>
        </p:spPr>
        <p:txBody>
          <a:bodyPr wrap="square" lIns="91425" tIns="91425" rIns="91425" bIns="91425" anchor="t" anchorCtr="0">
            <a:noAutofit/>
          </a:bodyPr>
          <a:lstStyle/>
          <a:p>
            <a:pPr marL="0" lvl="0" indent="0" rtl="0">
              <a:lnSpc>
                <a:spcPct val="115000"/>
              </a:lnSpc>
              <a:spcBef>
                <a:spcPts val="0"/>
              </a:spcBef>
              <a:buNone/>
            </a:pPr>
            <a:r>
              <a:rPr lang="en-US"/>
              <a:t>Expressions and Equations cont.</a:t>
            </a:r>
          </a:p>
          <a:p>
            <a:pPr marL="0" lvl="0" indent="0" rtl="0">
              <a:spcBef>
                <a:spcPts val="0"/>
              </a:spcBef>
              <a:buNone/>
            </a:pPr>
            <a:endParaRPr sz="1800" b="1">
              <a:solidFill>
                <a:srgbClr val="000000"/>
              </a:solidFill>
              <a:latin typeface="Times New Roman"/>
              <a:ea typeface="Times New Roman"/>
              <a:cs typeface="Times New Roman"/>
              <a:sym typeface="Times New Roman"/>
            </a:endParaRPr>
          </a:p>
          <a:p>
            <a:pPr marL="0" lvl="0" indent="0" rtl="0">
              <a:spcBef>
                <a:spcPts val="0"/>
              </a:spcBef>
              <a:buNone/>
            </a:pPr>
            <a:r>
              <a:rPr lang="en-US" sz="1800" b="1">
                <a:solidFill>
                  <a:srgbClr val="000000"/>
                </a:solidFill>
                <a:latin typeface="Times New Roman"/>
                <a:ea typeface="Times New Roman"/>
                <a:cs typeface="Times New Roman"/>
                <a:sym typeface="Times New Roman"/>
              </a:rPr>
              <a:t>6.EE.9</a:t>
            </a:r>
            <a:r>
              <a:rPr lang="en-US" sz="1800">
                <a:solidFill>
                  <a:srgbClr val="000000"/>
                </a:solidFill>
                <a:latin typeface="Times New Roman"/>
                <a:ea typeface="Times New Roman"/>
                <a:cs typeface="Times New Roman"/>
                <a:sym typeface="Times New Roman"/>
              </a:rPr>
              <a:t>  Use variables to represent two quantities in a real-world problem that change in relationship to one another; write an equation to express one quantity, thought of as the dependent variable, in terms of the other quantity, thought of as the independent variable. Analyze the relationship between the dependent and independent variables using graphs and tables, and relate these to the equation. For example, in a problem involving motion at constant speed, list and graph ordered pairs of distances and times, and write the equation d = 65t to represent the relationship between distance and time.</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600" i="1">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write an equation involving dependent and independent variables and evaluate that equation.</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7200" y="274650"/>
            <a:ext cx="8229600" cy="8295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211" name="Shape 211"/>
          <p:cNvSpPr txBox="1">
            <a:spLocks noGrp="1"/>
          </p:cNvSpPr>
          <p:nvPr>
            <p:ph type="body" idx="1"/>
          </p:nvPr>
        </p:nvSpPr>
        <p:spPr>
          <a:xfrm>
            <a:off x="279925" y="1026375"/>
            <a:ext cx="8568600" cy="5738400"/>
          </a:xfrm>
          <a:prstGeom prst="rect">
            <a:avLst/>
          </a:prstGeom>
        </p:spPr>
        <p:txBody>
          <a:bodyPr wrap="square" lIns="91425" tIns="91425" rIns="91425" bIns="91425" anchor="t" anchorCtr="0">
            <a:noAutofit/>
          </a:bodyPr>
          <a:lstStyle/>
          <a:p>
            <a:pPr marL="0" lvl="0" indent="0" rtl="0">
              <a:lnSpc>
                <a:spcPct val="150000"/>
              </a:lnSpc>
              <a:spcBef>
                <a:spcPts val="0"/>
              </a:spcBef>
              <a:buNone/>
            </a:pPr>
            <a:r>
              <a:rPr lang="en-US"/>
              <a:t>Geometry (Quarter 4)</a:t>
            </a:r>
          </a:p>
          <a:p>
            <a:pPr marL="47625" lvl="0" indent="0" rtl="0">
              <a:spcBef>
                <a:spcPts val="0"/>
              </a:spcBef>
              <a:buNone/>
            </a:pPr>
            <a:r>
              <a:rPr lang="en-US" sz="1600" b="1">
                <a:solidFill>
                  <a:srgbClr val="141413"/>
                </a:solidFill>
                <a:latin typeface="Times New Roman"/>
                <a:ea typeface="Times New Roman"/>
                <a:cs typeface="Times New Roman"/>
                <a:sym typeface="Times New Roman"/>
              </a:rPr>
              <a:t>6.G.1: </a:t>
            </a:r>
            <a:r>
              <a:rPr lang="en-US" sz="1600">
                <a:solidFill>
                  <a:srgbClr val="111111"/>
                </a:solidFill>
                <a:latin typeface="Times New Roman"/>
                <a:ea typeface="Times New Roman"/>
                <a:cs typeface="Times New Roman"/>
                <a:sym typeface="Times New Roman"/>
              </a:rPr>
              <a:t>Find the area of right triangles, other triangles, special quadrilaterals, and polygons by composing into rectangles or decomposing into triangles and other shapes; apply these techniques in the context of solving real-world and mathematical problems.</a:t>
            </a:r>
          </a:p>
          <a:p>
            <a:pPr marL="0" lvl="0" indent="0" rtl="0">
              <a:spcBef>
                <a:spcPts val="0"/>
              </a:spcBef>
              <a:buNone/>
            </a:pPr>
            <a:endParaRPr sz="1600" i="1">
              <a:solidFill>
                <a:srgbClr val="000000"/>
              </a:solidFill>
              <a:latin typeface="Times New Roman"/>
              <a:ea typeface="Times New Roman"/>
              <a:cs typeface="Times New Roman"/>
              <a:sym typeface="Times New Roman"/>
            </a:endParaRPr>
          </a:p>
          <a:p>
            <a:pPr marL="0" lvl="0" indent="0" rtl="0">
              <a:spcBef>
                <a:spcPts val="0"/>
              </a:spcBef>
              <a:buNone/>
            </a:pPr>
            <a:r>
              <a:rPr lang="en-US" sz="16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600" i="1">
              <a:solidFill>
                <a:srgbClr val="000000"/>
              </a:solidFill>
              <a:latin typeface="Times New Roman"/>
              <a:ea typeface="Times New Roman"/>
              <a:cs typeface="Times New Roman"/>
              <a:sym typeface="Times New Roman"/>
            </a:endParaRPr>
          </a:p>
          <a:p>
            <a:pPr marL="457200" lvl="0" indent="-330200" rtl="0">
              <a:spcBef>
                <a:spcPts val="0"/>
              </a:spcBef>
              <a:buClr>
                <a:srgbClr val="000000"/>
              </a:buClr>
              <a:buSzPct val="100000"/>
              <a:buFont typeface="Times New Roman"/>
            </a:pPr>
            <a:r>
              <a:rPr lang="en-US" sz="1600">
                <a:solidFill>
                  <a:srgbClr val="000000"/>
                </a:solidFill>
                <a:latin typeface="Times New Roman"/>
                <a:ea typeface="Times New Roman"/>
                <a:cs typeface="Times New Roman"/>
                <a:sym typeface="Times New Roman"/>
              </a:rPr>
              <a:t>Students can find the area of triangles, quadrilaterals, and polygons by decomposing shapes to help me find the area in a real-world problem.</a:t>
            </a: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r>
              <a:rPr lang="en-US" sz="1600" b="1">
                <a:solidFill>
                  <a:srgbClr val="111111"/>
                </a:solidFill>
                <a:latin typeface="Times New Roman"/>
                <a:ea typeface="Times New Roman"/>
                <a:cs typeface="Times New Roman"/>
                <a:sym typeface="Times New Roman"/>
              </a:rPr>
              <a:t>6.G.2</a:t>
            </a:r>
            <a:r>
              <a:rPr lang="en-US" sz="1600">
                <a:solidFill>
                  <a:srgbClr val="111111"/>
                </a:solidFill>
                <a:latin typeface="Times New Roman"/>
                <a:ea typeface="Times New Roman"/>
                <a:cs typeface="Times New Roman"/>
                <a:sym typeface="Times New Roman"/>
              </a:rPr>
              <a:t> Find the volume of a right rectangular prism with fractional edge lengths by packing it with unit cubes of the appropriate unit fraction edge lengths, and show that the volume is the same as would be found by multiplying the edge lengths of the prism. Apply the formulas </a:t>
            </a:r>
            <a:r>
              <a:rPr lang="en-US" sz="1600" i="1">
                <a:solidFill>
                  <a:srgbClr val="111111"/>
                </a:solidFill>
                <a:latin typeface="Times New Roman"/>
                <a:ea typeface="Times New Roman"/>
                <a:cs typeface="Times New Roman"/>
                <a:sym typeface="Times New Roman"/>
              </a:rPr>
              <a:t>V = l x w x h</a:t>
            </a:r>
            <a:r>
              <a:rPr lang="en-US" sz="1600">
                <a:solidFill>
                  <a:srgbClr val="111111"/>
                </a:solidFill>
                <a:latin typeface="Times New Roman"/>
                <a:ea typeface="Times New Roman"/>
                <a:cs typeface="Times New Roman"/>
                <a:sym typeface="Times New Roman"/>
              </a:rPr>
              <a:t> and </a:t>
            </a:r>
            <a:r>
              <a:rPr lang="en-US" sz="1600" i="1">
                <a:solidFill>
                  <a:srgbClr val="111111"/>
                </a:solidFill>
                <a:latin typeface="Times New Roman"/>
                <a:ea typeface="Times New Roman"/>
                <a:cs typeface="Times New Roman"/>
                <a:sym typeface="Times New Roman"/>
              </a:rPr>
              <a:t>V = b x h</a:t>
            </a:r>
            <a:r>
              <a:rPr lang="en-US" sz="1600">
                <a:solidFill>
                  <a:srgbClr val="111111"/>
                </a:solidFill>
                <a:latin typeface="Times New Roman"/>
                <a:ea typeface="Times New Roman"/>
                <a:cs typeface="Times New Roman"/>
                <a:sym typeface="Times New Roman"/>
              </a:rPr>
              <a:t> to find volumes of right rectangular prisms with fractional edge lengths in the context of solving real-world and mathematical problems.</a:t>
            </a:r>
          </a:p>
          <a:p>
            <a:pPr marL="0" lvl="0" indent="0" rtl="0">
              <a:spcBef>
                <a:spcPts val="0"/>
              </a:spcBef>
              <a:buNone/>
            </a:pPr>
            <a:endParaRPr sz="1600">
              <a:solidFill>
                <a:srgbClr val="111111"/>
              </a:solidFill>
              <a:latin typeface="Times New Roman"/>
              <a:ea typeface="Times New Roman"/>
              <a:cs typeface="Times New Roman"/>
              <a:sym typeface="Times New Roman"/>
            </a:endParaRPr>
          </a:p>
          <a:p>
            <a:pPr marL="0" lvl="0" indent="0" rtl="0">
              <a:spcBef>
                <a:spcPts val="0"/>
              </a:spcBef>
              <a:buNone/>
            </a:pPr>
            <a:r>
              <a:rPr lang="en-US" sz="16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457200" lvl="0" indent="-330200" rtl="0">
              <a:spcBef>
                <a:spcPts val="0"/>
              </a:spcBef>
              <a:buClr>
                <a:schemeClr val="dk1"/>
              </a:buClr>
              <a:buSzPct val="100000"/>
              <a:buFont typeface="Times New Roman"/>
            </a:pPr>
            <a:r>
              <a:rPr lang="en-US" sz="1600">
                <a:solidFill>
                  <a:schemeClr val="dk1"/>
                </a:solidFill>
                <a:latin typeface="Times New Roman"/>
                <a:ea typeface="Times New Roman"/>
                <a:cs typeface="Times New Roman"/>
                <a:sym typeface="Times New Roman"/>
              </a:rPr>
              <a:t>Students can find the volume of right rectangular prisms expressed as a proper or improper fraction in various real-world and mathematical situations.</a:t>
            </a: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274650"/>
            <a:ext cx="8229600" cy="8295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217" name="Shape 217"/>
          <p:cNvSpPr txBox="1">
            <a:spLocks noGrp="1"/>
          </p:cNvSpPr>
          <p:nvPr>
            <p:ph type="body" idx="1"/>
          </p:nvPr>
        </p:nvSpPr>
        <p:spPr>
          <a:xfrm>
            <a:off x="279925" y="1026375"/>
            <a:ext cx="8568600" cy="5738400"/>
          </a:xfrm>
          <a:prstGeom prst="rect">
            <a:avLst/>
          </a:prstGeom>
        </p:spPr>
        <p:txBody>
          <a:bodyPr wrap="square" lIns="91425" tIns="91425" rIns="91425" bIns="91425" anchor="t" anchorCtr="0">
            <a:noAutofit/>
          </a:bodyPr>
          <a:lstStyle/>
          <a:p>
            <a:pPr marL="0" lvl="0" indent="0" rtl="0">
              <a:lnSpc>
                <a:spcPct val="150000"/>
              </a:lnSpc>
              <a:spcBef>
                <a:spcPts val="0"/>
              </a:spcBef>
              <a:buNone/>
            </a:pPr>
            <a:r>
              <a:rPr lang="en-US"/>
              <a:t>Geometry cont.</a:t>
            </a:r>
          </a:p>
          <a:p>
            <a:pPr marL="47625" lvl="0" indent="0" rtl="0">
              <a:spcBef>
                <a:spcPts val="0"/>
              </a:spcBef>
              <a:buNone/>
            </a:pPr>
            <a:r>
              <a:rPr lang="en-US" sz="1800" b="1">
                <a:solidFill>
                  <a:srgbClr val="111111"/>
                </a:solidFill>
                <a:latin typeface="Times New Roman"/>
                <a:ea typeface="Times New Roman"/>
                <a:cs typeface="Times New Roman"/>
                <a:sym typeface="Times New Roman"/>
              </a:rPr>
              <a:t>6.G.3</a:t>
            </a:r>
            <a:r>
              <a:rPr lang="en-US" sz="1800">
                <a:solidFill>
                  <a:srgbClr val="111111"/>
                </a:solidFill>
                <a:latin typeface="Times New Roman"/>
                <a:ea typeface="Times New Roman"/>
                <a:cs typeface="Times New Roman"/>
                <a:sym typeface="Times New Roman"/>
              </a:rPr>
              <a:t> Draw polygons in the coordinate plane given coordinates for the vertices; use coordinates to find the length of a side joining points with the same first coordinate or the same second coordinate. Apply these techniques in the context of solving real world math problems.</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draw polygons on a coordinate plane and use the coordinates to find the lengths of the side(s) to help me solve real world problems.</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r>
              <a:rPr lang="en-US" sz="1800" b="1">
                <a:solidFill>
                  <a:schemeClr val="dk1"/>
                </a:solidFill>
                <a:latin typeface="Times New Roman"/>
                <a:ea typeface="Times New Roman"/>
                <a:cs typeface="Times New Roman"/>
                <a:sym typeface="Times New Roman"/>
              </a:rPr>
              <a:t>6.G.4</a:t>
            </a:r>
            <a:r>
              <a:rPr lang="en-US" sz="1800">
                <a:solidFill>
                  <a:schemeClr val="dk1"/>
                </a:solidFill>
                <a:latin typeface="Times New Roman"/>
                <a:ea typeface="Times New Roman"/>
                <a:cs typeface="Times New Roman"/>
                <a:sym typeface="Times New Roman"/>
              </a:rPr>
              <a:t> </a:t>
            </a:r>
            <a:r>
              <a:rPr lang="en-US" sz="1800">
                <a:solidFill>
                  <a:srgbClr val="111111"/>
                </a:solidFill>
                <a:latin typeface="Times New Roman"/>
                <a:ea typeface="Times New Roman"/>
                <a:cs typeface="Times New Roman"/>
                <a:sym typeface="Times New Roman"/>
              </a:rPr>
              <a:t>Represent three-dimensional figures using nets made up of rectangles and triangles, and use the nets to find the surface area of these figures. Apply these techniques in the context of solving real-world and mathematical problems.</a:t>
            </a:r>
          </a:p>
          <a:p>
            <a:pPr marL="0" lvl="0" indent="0" rtl="0">
              <a:spcBef>
                <a:spcPts val="0"/>
              </a:spcBef>
              <a:buNone/>
            </a:pPr>
            <a:endParaRPr sz="1800">
              <a:solidFill>
                <a:srgbClr val="111111"/>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457200" lvl="0" indent="-342900" rtl="0">
              <a:spcBef>
                <a:spcPts val="0"/>
              </a:spcBef>
              <a:buClr>
                <a:schemeClr val="dk1"/>
              </a:buClr>
              <a:buSzPct val="100000"/>
              <a:buFont typeface="Times New Roman"/>
            </a:pPr>
            <a:r>
              <a:rPr lang="en-US" sz="1800">
                <a:solidFill>
                  <a:schemeClr val="dk1"/>
                </a:solidFill>
                <a:latin typeface="Times New Roman"/>
                <a:ea typeface="Times New Roman"/>
                <a:cs typeface="Times New Roman"/>
                <a:sym typeface="Times New Roman"/>
              </a:rPr>
              <a:t>Students can represent 3D shapes using nets and use the net to help find the surface area of the figure.</a:t>
            </a: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74650"/>
            <a:ext cx="8229600" cy="8295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223" name="Shape 223"/>
          <p:cNvSpPr txBox="1">
            <a:spLocks noGrp="1"/>
          </p:cNvSpPr>
          <p:nvPr>
            <p:ph type="body" idx="1"/>
          </p:nvPr>
        </p:nvSpPr>
        <p:spPr>
          <a:xfrm>
            <a:off x="279925" y="1508450"/>
            <a:ext cx="8568600" cy="5256300"/>
          </a:xfrm>
          <a:prstGeom prst="rect">
            <a:avLst/>
          </a:prstGeom>
        </p:spPr>
        <p:txBody>
          <a:bodyPr wrap="square" lIns="91425" tIns="91425" rIns="91425" bIns="91425" anchor="t" anchorCtr="0">
            <a:noAutofit/>
          </a:bodyPr>
          <a:lstStyle/>
          <a:p>
            <a:pPr marL="0" lvl="0" indent="0" rtl="0">
              <a:lnSpc>
                <a:spcPct val="200000"/>
              </a:lnSpc>
              <a:spcBef>
                <a:spcPts val="0"/>
              </a:spcBef>
              <a:buNone/>
            </a:pPr>
            <a:r>
              <a:rPr lang="en-US"/>
              <a:t>Statistics and Probability (Quarter 4)</a:t>
            </a:r>
          </a:p>
          <a:p>
            <a:pPr marL="0" lvl="0" indent="0" rtl="0">
              <a:spcBef>
                <a:spcPts val="0"/>
              </a:spcBef>
              <a:buNone/>
            </a:pPr>
            <a:r>
              <a:rPr lang="en-US" sz="1800" b="1">
                <a:solidFill>
                  <a:srgbClr val="111111"/>
                </a:solidFill>
                <a:latin typeface="Times New Roman"/>
                <a:ea typeface="Times New Roman"/>
                <a:cs typeface="Times New Roman"/>
                <a:sym typeface="Times New Roman"/>
              </a:rPr>
              <a:t>6.SP.4 </a:t>
            </a:r>
            <a:r>
              <a:rPr lang="en-US" sz="1800">
                <a:solidFill>
                  <a:srgbClr val="111111"/>
                </a:solidFill>
                <a:latin typeface="Times New Roman"/>
                <a:ea typeface="Times New Roman"/>
                <a:cs typeface="Times New Roman"/>
                <a:sym typeface="Times New Roman"/>
              </a:rPr>
              <a:t>Display numerical data in plots on a number line, including dot plots, histograms, and box plots.</a:t>
            </a:r>
          </a:p>
          <a:p>
            <a:pPr marL="0" lvl="0" indent="0" rtl="0">
              <a:spcBef>
                <a:spcPts val="0"/>
              </a:spcBef>
              <a:buNone/>
            </a:pPr>
            <a:endParaRPr sz="1800">
              <a:solidFill>
                <a:srgbClr val="111111"/>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display data on a number line, dot plot (line plot), histogram, and box and whisker plot.</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74638"/>
            <a:ext cx="7620000" cy="5973762"/>
          </a:xfrm>
          <a:prstGeom prst="rect">
            <a:avLst/>
          </a:prstGeom>
          <a:noFill/>
          <a:ln>
            <a:noFill/>
          </a:ln>
        </p:spPr>
        <p:txBody>
          <a:bodyPr wrap="square" lIns="91425" tIns="45700" rIns="91425" bIns="45700" anchor="ctr" anchorCtr="0">
            <a:noAutofit/>
          </a:bodyPr>
          <a:lstStyle/>
          <a:p>
            <a:pPr marL="0" marR="0" lvl="0" indent="-304800" algn="ctr" rtl="0">
              <a:spcBef>
                <a:spcPts val="0"/>
              </a:spcBef>
              <a:buClr>
                <a:schemeClr val="lt1"/>
              </a:buClr>
              <a:buSzPct val="100000"/>
              <a:buFont typeface="Lucida Sans"/>
              <a:buNone/>
            </a:pPr>
            <a:r>
              <a:rPr lang="en-US" sz="4800">
                <a:solidFill>
                  <a:schemeClr val="lt1"/>
                </a:solidFill>
              </a:rPr>
              <a:t>T</a:t>
            </a:r>
            <a:r>
              <a:rPr lang="en-US" sz="4800" b="1" i="0" u="none" strike="noStrike" cap="none">
                <a:solidFill>
                  <a:schemeClr val="lt1"/>
                </a:solidFill>
                <a:latin typeface="Lucida Sans"/>
                <a:ea typeface="Lucida Sans"/>
                <a:cs typeface="Lucida Sans"/>
                <a:sym typeface="Lucida Sans"/>
              </a:rPr>
              <a:t>hank you for coming and spending time with us to help your child and our students ACHIEVE MORE!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Capturing Kid’s Hearts</a:t>
            </a:r>
          </a:p>
        </p:txBody>
      </p:sp>
      <p:sp>
        <p:nvSpPr>
          <p:cNvPr id="97" name="Shape 97"/>
          <p:cNvSpPr txBox="1">
            <a:spLocks noGrp="1"/>
          </p:cNvSpPr>
          <p:nvPr>
            <p:ph type="body" idx="1"/>
          </p:nvPr>
        </p:nvSpPr>
        <p:spPr>
          <a:xfrm>
            <a:off x="637450" y="1417650"/>
            <a:ext cx="8229600" cy="5044800"/>
          </a:xfrm>
          <a:prstGeom prst="rect">
            <a:avLst/>
          </a:prstGeom>
        </p:spPr>
        <p:txBody>
          <a:bodyPr wrap="square" lIns="91425" tIns="91425" rIns="91425" bIns="91425" anchor="t" anchorCtr="0">
            <a:noAutofit/>
          </a:bodyPr>
          <a:lstStyle/>
          <a:p>
            <a:pPr lvl="0">
              <a:spcBef>
                <a:spcPts val="0"/>
              </a:spcBef>
              <a:buNone/>
            </a:pPr>
            <a:r>
              <a:rPr lang="en-US"/>
              <a:t>Good Things</a:t>
            </a:r>
          </a:p>
          <a:p>
            <a:pPr lvl="0">
              <a:spcBef>
                <a:spcPts val="0"/>
              </a:spcBef>
              <a:buNone/>
            </a:pPr>
            <a:r>
              <a:rPr lang="en-US"/>
              <a:t>CKH Process </a:t>
            </a:r>
          </a:p>
          <a:p>
            <a:pPr marL="457200" lvl="0" indent="-344170">
              <a:spcBef>
                <a:spcPts val="0"/>
              </a:spcBef>
              <a:spcAft>
                <a:spcPts val="0"/>
              </a:spcAft>
              <a:buAutoNum type="arabicPeriod"/>
            </a:pPr>
            <a:r>
              <a:rPr lang="en-US"/>
              <a:t>Reference Social Contract</a:t>
            </a:r>
          </a:p>
          <a:p>
            <a:pPr marL="457200" lvl="0" indent="-344170">
              <a:spcBef>
                <a:spcPts val="0"/>
              </a:spcBef>
              <a:spcAft>
                <a:spcPts val="0"/>
              </a:spcAft>
              <a:buAutoNum type="arabicPeriod"/>
            </a:pPr>
            <a:r>
              <a:rPr lang="en-US"/>
              <a:t>Teacher will ask the 4 questions</a:t>
            </a:r>
          </a:p>
          <a:p>
            <a:pPr marL="457200" lvl="0" indent="-344170">
              <a:spcBef>
                <a:spcPts val="0"/>
              </a:spcBef>
              <a:spcAft>
                <a:spcPts val="0"/>
              </a:spcAft>
              <a:buAutoNum type="arabicPeriod"/>
            </a:pPr>
            <a:r>
              <a:rPr lang="en-US"/>
              <a:t>Consequences</a:t>
            </a:r>
          </a:p>
          <a:p>
            <a:pPr marL="914400" lvl="0" indent="-344169" rtl="0">
              <a:spcBef>
                <a:spcPts val="0"/>
              </a:spcBef>
              <a:spcAft>
                <a:spcPts val="0"/>
              </a:spcAft>
            </a:pPr>
            <a:r>
              <a:rPr lang="en-US"/>
              <a:t>Move Spot, Parent Contact</a:t>
            </a:r>
          </a:p>
          <a:p>
            <a:pPr marL="914400" lvl="0" indent="-344169">
              <a:spcBef>
                <a:spcPts val="0"/>
              </a:spcBef>
              <a:spcAft>
                <a:spcPts val="0"/>
              </a:spcAft>
            </a:pPr>
            <a:r>
              <a:rPr lang="en-US"/>
              <a:t>Bounce Sheet, Parent Contact</a:t>
            </a:r>
          </a:p>
          <a:p>
            <a:pPr marL="914400" lvl="0" indent="-344169" rtl="0">
              <a:spcBef>
                <a:spcPts val="0"/>
              </a:spcBef>
              <a:spcAft>
                <a:spcPts val="0"/>
              </a:spcAft>
            </a:pPr>
            <a:r>
              <a:rPr lang="en-US"/>
              <a:t>Lunch Detention, Bounce Sheet, Parent    Contact</a:t>
            </a:r>
          </a:p>
          <a:p>
            <a:pPr marL="914400" lvl="0" indent="-344169">
              <a:spcBef>
                <a:spcPts val="0"/>
              </a:spcBef>
            </a:pPr>
            <a:r>
              <a:rPr lang="en-US"/>
              <a:t>Major Referral to Office, Parent Contact</a:t>
            </a:r>
          </a:p>
          <a:p>
            <a:pPr lvl="0">
              <a:spcBef>
                <a:spcPts val="0"/>
              </a:spcBef>
              <a:buNone/>
            </a:pPr>
            <a:r>
              <a:rPr lang="en-US"/>
              <a:t>			</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8"/>
            <a:ext cx="8229600" cy="1143000"/>
          </a:xfrm>
          <a:prstGeom prst="rect">
            <a:avLst/>
          </a:prstGeom>
        </p:spPr>
        <p:txBody>
          <a:bodyPr wrap="square" lIns="91425" tIns="91425" rIns="91425" bIns="91425" anchor="ctr" anchorCtr="0">
            <a:noAutofit/>
          </a:bodyPr>
          <a:lstStyle/>
          <a:p>
            <a:pPr lvl="0">
              <a:spcBef>
                <a:spcPts val="0"/>
              </a:spcBef>
              <a:buNone/>
            </a:pPr>
            <a:r>
              <a:rPr lang="en-US"/>
              <a:t>Expectations at Home</a:t>
            </a:r>
          </a:p>
        </p:txBody>
      </p:sp>
      <p:sp>
        <p:nvSpPr>
          <p:cNvPr id="103" name="Shape 103"/>
          <p:cNvSpPr txBox="1">
            <a:spLocks noGrp="1"/>
          </p:cNvSpPr>
          <p:nvPr>
            <p:ph type="body" idx="1"/>
          </p:nvPr>
        </p:nvSpPr>
        <p:spPr>
          <a:xfrm>
            <a:off x="457200" y="1417650"/>
            <a:ext cx="8229600" cy="5259000"/>
          </a:xfrm>
          <a:prstGeom prst="rect">
            <a:avLst/>
          </a:prstGeom>
        </p:spPr>
        <p:txBody>
          <a:bodyPr wrap="square" lIns="91425" tIns="91425" rIns="91425" bIns="91425" anchor="t" anchorCtr="0">
            <a:noAutofit/>
          </a:bodyPr>
          <a:lstStyle/>
          <a:p>
            <a:pPr marL="457200" lvl="0" indent="-344170" rtl="0">
              <a:spcBef>
                <a:spcPts val="0"/>
              </a:spcBef>
              <a:spcAft>
                <a:spcPts val="0"/>
              </a:spcAft>
            </a:pPr>
            <a:r>
              <a:rPr lang="en-US"/>
              <a:t>Check PowerSchool for grades and attendance</a:t>
            </a:r>
          </a:p>
          <a:p>
            <a:pPr marL="457200" lvl="0" indent="-344170" rtl="0">
              <a:spcBef>
                <a:spcPts val="0"/>
              </a:spcBef>
              <a:spcAft>
                <a:spcPts val="0"/>
              </a:spcAft>
            </a:pPr>
            <a:r>
              <a:rPr lang="en-US"/>
              <a:t>Check student agenda for nightly homework</a:t>
            </a:r>
          </a:p>
          <a:p>
            <a:pPr marL="457200" lvl="0" indent="-344170" rtl="0">
              <a:spcBef>
                <a:spcPts val="0"/>
              </a:spcBef>
              <a:spcAft>
                <a:spcPts val="0"/>
              </a:spcAft>
            </a:pPr>
            <a:r>
              <a:rPr lang="en-US"/>
              <a:t>View teacher’s website for homework, resources, and classroom news</a:t>
            </a:r>
          </a:p>
          <a:p>
            <a:pPr marL="457200" lvl="0" indent="-344170" rtl="0">
              <a:spcBef>
                <a:spcPts val="0"/>
              </a:spcBef>
              <a:spcAft>
                <a:spcPts val="0"/>
              </a:spcAft>
            </a:pPr>
            <a:r>
              <a:rPr lang="en-US"/>
              <a:t>Check book bags at least weekly and assist with organization as needed.</a:t>
            </a:r>
          </a:p>
          <a:p>
            <a:pPr marL="457200" lvl="0" indent="-344170" rtl="0">
              <a:spcBef>
                <a:spcPts val="0"/>
              </a:spcBef>
              <a:spcAft>
                <a:spcPts val="0"/>
              </a:spcAft>
            </a:pPr>
            <a:r>
              <a:rPr lang="en-US"/>
              <a:t>Make sure students come prepared to school with pencils, erasers,  paper, math notebook, and math binder (each day for the school year).</a:t>
            </a:r>
          </a:p>
          <a:p>
            <a:pPr marL="457200" lvl="0" indent="-344170" rtl="0">
              <a:spcBef>
                <a:spcPts val="0"/>
              </a:spcBef>
            </a:pPr>
            <a:r>
              <a:rPr lang="en-US"/>
              <a:t>Parent’s please also assist your child with mastering multiplication facts (up to 12’s).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260350" algn="ctr" rtl="0">
              <a:spcBef>
                <a:spcPts val="0"/>
              </a:spcBef>
              <a:buClr>
                <a:srgbClr val="EAD594"/>
              </a:buClr>
              <a:buSzPct val="100000"/>
              <a:buFont typeface="Lucida Sans"/>
              <a:buNone/>
            </a:pPr>
            <a:r>
              <a:rPr lang="en-US" sz="4100" b="1" i="0" u="none" strike="noStrike" cap="none">
                <a:solidFill>
                  <a:srgbClr val="EAD594"/>
                </a:solidFill>
                <a:latin typeface="Lucida Sans"/>
                <a:ea typeface="Lucida Sans"/>
                <a:cs typeface="Lucida Sans"/>
                <a:sym typeface="Lucida Sans"/>
              </a:rPr>
              <a:t>Common Core Curriculum</a:t>
            </a:r>
          </a:p>
        </p:txBody>
      </p:sp>
      <p:sp>
        <p:nvSpPr>
          <p:cNvPr id="109" name="Shape 109"/>
          <p:cNvSpPr txBox="1">
            <a:spLocks noGrp="1"/>
          </p:cNvSpPr>
          <p:nvPr>
            <p:ph type="body" idx="1"/>
          </p:nvPr>
        </p:nvSpPr>
        <p:spPr>
          <a:xfrm>
            <a:off x="457200" y="1600200"/>
            <a:ext cx="8229600" cy="4709160"/>
          </a:xfrm>
          <a:prstGeom prst="rect">
            <a:avLst/>
          </a:prstGeom>
          <a:noFill/>
          <a:ln>
            <a:noFill/>
          </a:ln>
        </p:spPr>
        <p:txBody>
          <a:bodyPr wrap="square" lIns="91425" tIns="45700" rIns="91425" bIns="45700" anchor="t" anchorCtr="0">
            <a:noAutofit/>
          </a:bodyPr>
          <a:lstStyle/>
          <a:p>
            <a:pPr marL="548640" marR="0" lvl="0" indent="-421640" algn="l" rtl="0">
              <a:lnSpc>
                <a:spcPct val="80000"/>
              </a:lnSpc>
              <a:spcBef>
                <a:spcPts val="0"/>
              </a:spcBef>
              <a:spcAft>
                <a:spcPts val="0"/>
              </a:spcAft>
              <a:buClr>
                <a:srgbClr val="F9F9F9"/>
              </a:buClr>
              <a:buSzPct val="64458"/>
              <a:buFont typeface="Noto Sans Symbols"/>
              <a:buChar char="⬜"/>
            </a:pPr>
            <a:r>
              <a:rPr lang="en-US" sz="2380" b="1" i="0" u="none" strike="noStrike" cap="none">
                <a:solidFill>
                  <a:schemeClr val="lt1"/>
                </a:solidFill>
                <a:latin typeface="Book Antiqua"/>
                <a:ea typeface="Book Antiqua"/>
                <a:cs typeface="Book Antiqua"/>
                <a:sym typeface="Book Antiqua"/>
              </a:rPr>
              <a:t>The Common Core State Standards provide a consistent, clear understanding of what students are expected to learn, so teachers and parents know what they need to do to help them. The standards are designed to be robust and relevant to the real world, reflecting the knowledge and skills that our young people need for success in college and careers. With American students fully prepared for the future, our communities will be best positioned to compete successfully in the global economy.</a:t>
            </a:r>
          </a:p>
          <a:p>
            <a:pPr marL="548640" marR="0" lvl="0" indent="-547941" algn="l" rtl="0">
              <a:lnSpc>
                <a:spcPct val="80000"/>
              </a:lnSpc>
              <a:spcBef>
                <a:spcPts val="612"/>
              </a:spcBef>
              <a:spcAft>
                <a:spcPts val="0"/>
              </a:spcAft>
              <a:buClr>
                <a:srgbClr val="F9F9F9"/>
              </a:buClr>
              <a:buSzPct val="64161"/>
              <a:buFont typeface="Noto Sans Symbols"/>
              <a:buNone/>
            </a:pPr>
            <a:endParaRPr sz="3060" b="0" i="0" u="none" strike="noStrike" cap="none">
              <a:solidFill>
                <a:schemeClr val="lt1"/>
              </a:solidFill>
              <a:latin typeface="Book Antiqua"/>
              <a:ea typeface="Book Antiqua"/>
              <a:cs typeface="Book Antiqua"/>
              <a:sym typeface="Book Antiqua"/>
            </a:endParaRPr>
          </a:p>
          <a:p>
            <a:pPr marL="548640" marR="0" lvl="0" indent="-547941" algn="l" rtl="0">
              <a:lnSpc>
                <a:spcPct val="80000"/>
              </a:lnSpc>
              <a:spcBef>
                <a:spcPts val="612"/>
              </a:spcBef>
              <a:spcAft>
                <a:spcPts val="0"/>
              </a:spcAft>
              <a:buClr>
                <a:srgbClr val="F9F9F9"/>
              </a:buClr>
              <a:buSzPct val="64161"/>
              <a:buFont typeface="Noto Sans Symbols"/>
              <a:buNone/>
            </a:pPr>
            <a:r>
              <a:rPr lang="en-US" sz="3060" b="0" i="0" u="none" strike="noStrike" cap="none">
                <a:solidFill>
                  <a:schemeClr val="lt1"/>
                </a:solidFill>
                <a:latin typeface="Book Antiqua"/>
                <a:ea typeface="Book Antiqua"/>
                <a:cs typeface="Book Antiqua"/>
                <a:sym typeface="Book Antiqua"/>
              </a:rPr>
              <a:t>Common Core Web Site***</a:t>
            </a:r>
          </a:p>
          <a:p>
            <a:pPr marL="548640" marR="0" lvl="0" indent="-421640" algn="l" rtl="0">
              <a:lnSpc>
                <a:spcPct val="80000"/>
              </a:lnSpc>
              <a:spcBef>
                <a:spcPts val="408"/>
              </a:spcBef>
              <a:spcAft>
                <a:spcPts val="0"/>
              </a:spcAft>
              <a:buClr>
                <a:srgbClr val="F9F9F9"/>
              </a:buClr>
              <a:buSzPct val="66300"/>
              <a:buFont typeface="Noto Sans Symbols"/>
              <a:buChar char="⬜"/>
            </a:pPr>
            <a:r>
              <a:rPr lang="en-US" sz="2040" b="0" i="0" u="none" strike="noStrike" cap="none">
                <a:solidFill>
                  <a:schemeClr val="lt1"/>
                </a:solidFill>
                <a:latin typeface="Book Antiqua"/>
                <a:ea typeface="Book Antiqua"/>
                <a:cs typeface="Book Antiqua"/>
                <a:sym typeface="Book Antiqua"/>
              </a:rPr>
              <a:t>http://www.corestandards.org/</a:t>
            </a:r>
          </a:p>
          <a:p>
            <a:pPr marL="548640" marR="0" lvl="0" indent="-421640" algn="l" rtl="0">
              <a:lnSpc>
                <a:spcPct val="80000"/>
              </a:lnSpc>
              <a:spcBef>
                <a:spcPts val="476"/>
              </a:spcBef>
              <a:buClr>
                <a:srgbClr val="F9F9F9"/>
              </a:buClr>
              <a:buSzPct val="64458"/>
              <a:buFont typeface="Noto Sans Symbols"/>
              <a:buNone/>
            </a:pPr>
            <a:endParaRPr sz="2380" b="0" i="0" u="none" strike="noStrike" cap="none">
              <a:solidFill>
                <a:schemeClr val="lt1"/>
              </a:solidFill>
              <a:latin typeface="Book Antiqua"/>
              <a:ea typeface="Book Antiqua"/>
              <a:cs typeface="Book Antiqua"/>
              <a:sym typeface="Book Antiqu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228600" algn="ctr" rtl="0">
              <a:spcBef>
                <a:spcPts val="0"/>
              </a:spcBef>
              <a:buClr>
                <a:srgbClr val="EAD594"/>
              </a:buClr>
              <a:buSzPct val="100000"/>
              <a:buFont typeface="Lucida Sans"/>
              <a:buNone/>
            </a:pPr>
            <a:r>
              <a:rPr lang="en-US" sz="3600" b="1" i="0" u="none" strike="noStrike" cap="none">
                <a:solidFill>
                  <a:srgbClr val="EAD594"/>
                </a:solidFill>
                <a:latin typeface="Lucida Sans"/>
                <a:ea typeface="Lucida Sans"/>
                <a:cs typeface="Lucida Sans"/>
                <a:sym typeface="Lucida Sans"/>
              </a:rPr>
              <a:t>EOG Weight Distribution Grade </a:t>
            </a:r>
            <a:r>
              <a:rPr lang="en-US" sz="3600"/>
              <a:t>6</a:t>
            </a:r>
          </a:p>
        </p:txBody>
      </p:sp>
      <p:graphicFrame>
        <p:nvGraphicFramePr>
          <p:cNvPr id="115" name="Shape 115"/>
          <p:cNvGraphicFramePr/>
          <p:nvPr/>
        </p:nvGraphicFramePr>
        <p:xfrm>
          <a:off x="685800" y="1371600"/>
          <a:ext cx="3000000" cy="3000000"/>
        </p:xfrm>
        <a:graphic>
          <a:graphicData uri="http://schemas.openxmlformats.org/drawingml/2006/table">
            <a:tbl>
              <a:tblPr firstRow="1" bandRow="1">
                <a:noFill/>
                <a:tableStyleId>{60B7951E-6D93-45BB-A0FC-66FFDDA905FE}</a:tableStyleId>
              </a:tblPr>
              <a:tblGrid>
                <a:gridCol w="4987125"/>
                <a:gridCol w="2861475"/>
              </a:tblGrid>
              <a:tr h="685925">
                <a:tc>
                  <a:txBody>
                    <a:bodyPr/>
                    <a:lstStyle/>
                    <a:p>
                      <a:pPr marL="0" marR="0" lvl="0" indent="0" algn="l" rtl="0">
                        <a:spcBef>
                          <a:spcPts val="0"/>
                        </a:spcBef>
                        <a:buSzPct val="25000"/>
                        <a:buNone/>
                      </a:pPr>
                      <a:r>
                        <a:rPr lang="en-US" sz="3200" u="none" strike="noStrike" cap="none"/>
                        <a:t>Domain</a:t>
                      </a:r>
                    </a:p>
                  </a:txBody>
                  <a:tcPr marL="91450" marR="91450" marT="45725" marB="45725"/>
                </a:tc>
                <a:tc>
                  <a:txBody>
                    <a:bodyPr/>
                    <a:lstStyle/>
                    <a:p>
                      <a:pPr marL="0" marR="0" lvl="0" indent="0" algn="l" rtl="0">
                        <a:spcBef>
                          <a:spcPts val="0"/>
                        </a:spcBef>
                        <a:buSzPct val="25000"/>
                        <a:buNone/>
                      </a:pPr>
                      <a:r>
                        <a:rPr lang="en-US" sz="3200"/>
                        <a:t>Percentage</a:t>
                      </a:r>
                    </a:p>
                  </a:txBody>
                  <a:tcPr marL="91450" marR="91450" marT="45725" marB="45725"/>
                </a:tc>
              </a:tr>
              <a:tr h="925625">
                <a:tc>
                  <a:txBody>
                    <a:bodyPr/>
                    <a:lstStyle/>
                    <a:p>
                      <a:pPr marL="0" marR="0" lvl="0" indent="0" algn="l" rtl="0">
                        <a:spcBef>
                          <a:spcPts val="0"/>
                        </a:spcBef>
                        <a:buSzPct val="25000"/>
                        <a:buNone/>
                      </a:pPr>
                      <a:r>
                        <a:rPr lang="en-US" sz="2400" b="1"/>
                        <a:t>Ratios and Proportional Relationships</a:t>
                      </a:r>
                    </a:p>
                  </a:txBody>
                  <a:tcPr marL="91450" marR="91450" marT="45725" marB="45725"/>
                </a:tc>
                <a:tc>
                  <a:txBody>
                    <a:bodyPr/>
                    <a:lstStyle/>
                    <a:p>
                      <a:pPr marL="0" marR="0" lvl="0" indent="0" algn="l" rtl="0">
                        <a:spcBef>
                          <a:spcPts val="0"/>
                        </a:spcBef>
                        <a:buSzPct val="25000"/>
                        <a:buNone/>
                      </a:pPr>
                      <a:r>
                        <a:rPr lang="en-US" sz="2400" b="1"/>
                        <a:t>12–17%</a:t>
                      </a:r>
                    </a:p>
                  </a:txBody>
                  <a:tcPr marL="91450" marR="91450" marT="45725" marB="45725"/>
                </a:tc>
              </a:tr>
              <a:tr h="693125">
                <a:tc>
                  <a:txBody>
                    <a:bodyPr/>
                    <a:lstStyle/>
                    <a:p>
                      <a:pPr marL="0" marR="0" lvl="0" indent="0" algn="l" rtl="0">
                        <a:spcBef>
                          <a:spcPts val="0"/>
                        </a:spcBef>
                        <a:buSzPct val="25000"/>
                        <a:buNone/>
                      </a:pPr>
                      <a:r>
                        <a:rPr lang="en-US" sz="2400" b="1"/>
                        <a:t>The Number System</a:t>
                      </a:r>
                    </a:p>
                  </a:txBody>
                  <a:tcPr marL="91450" marR="91450" marT="45725" marB="45725"/>
                </a:tc>
                <a:tc>
                  <a:txBody>
                    <a:bodyPr/>
                    <a:lstStyle/>
                    <a:p>
                      <a:pPr marL="0" marR="0" lvl="0" indent="0" algn="l" rtl="0">
                        <a:spcBef>
                          <a:spcPts val="0"/>
                        </a:spcBef>
                        <a:buSzPct val="25000"/>
                        <a:buNone/>
                      </a:pPr>
                      <a:r>
                        <a:rPr lang="en-US" sz="2400" b="1"/>
                        <a:t>27–32%</a:t>
                      </a:r>
                    </a:p>
                  </a:txBody>
                  <a:tcPr marL="91450" marR="91450" marT="45725" marB="45725"/>
                </a:tc>
              </a:tr>
              <a:tr h="676550">
                <a:tc>
                  <a:txBody>
                    <a:bodyPr/>
                    <a:lstStyle/>
                    <a:p>
                      <a:pPr marL="0" marR="0" lvl="0" indent="0" algn="l" rtl="0">
                        <a:spcBef>
                          <a:spcPts val="0"/>
                        </a:spcBef>
                        <a:buSzPct val="25000"/>
                        <a:buNone/>
                      </a:pPr>
                      <a:r>
                        <a:rPr lang="en-US" sz="2400" b="1"/>
                        <a:t>Expressions and Equations</a:t>
                      </a:r>
                    </a:p>
                  </a:txBody>
                  <a:tcPr marL="91450" marR="91450" marT="45725" marB="45725"/>
                </a:tc>
                <a:tc>
                  <a:txBody>
                    <a:bodyPr/>
                    <a:lstStyle/>
                    <a:p>
                      <a:pPr marL="0" marR="0" lvl="0" indent="0" algn="l" rtl="0">
                        <a:spcBef>
                          <a:spcPts val="0"/>
                        </a:spcBef>
                        <a:buSzPct val="25000"/>
                        <a:buNone/>
                      </a:pPr>
                      <a:r>
                        <a:rPr lang="en-US" sz="2400" b="1"/>
                        <a:t>27–32%</a:t>
                      </a:r>
                    </a:p>
                  </a:txBody>
                  <a:tcPr marL="91450" marR="91450" marT="45725" marB="45725"/>
                </a:tc>
              </a:tr>
              <a:tr h="676550">
                <a:tc>
                  <a:txBody>
                    <a:bodyPr/>
                    <a:lstStyle/>
                    <a:p>
                      <a:pPr marL="0" marR="0" lvl="0" indent="0" algn="l" rtl="0">
                        <a:spcBef>
                          <a:spcPts val="0"/>
                        </a:spcBef>
                        <a:buSzPct val="25000"/>
                        <a:buNone/>
                      </a:pPr>
                      <a:r>
                        <a:rPr lang="en-US" sz="2400" b="1"/>
                        <a:t>Geometry</a:t>
                      </a:r>
                    </a:p>
                  </a:txBody>
                  <a:tcPr marL="91450" marR="91450" marT="45725" marB="45725"/>
                </a:tc>
                <a:tc>
                  <a:txBody>
                    <a:bodyPr/>
                    <a:lstStyle/>
                    <a:p>
                      <a:pPr marL="0" marR="0" lvl="0" indent="0" algn="l" rtl="0">
                        <a:spcBef>
                          <a:spcPts val="0"/>
                        </a:spcBef>
                        <a:buSzPct val="25000"/>
                        <a:buNone/>
                      </a:pPr>
                      <a:r>
                        <a:rPr lang="en-US" sz="2400" b="1"/>
                        <a:t>12–17%</a:t>
                      </a:r>
                    </a:p>
                  </a:txBody>
                  <a:tcPr marL="91450" marR="91450" marT="45725" marB="45725"/>
                </a:tc>
              </a:tr>
              <a:tr h="676550">
                <a:tc>
                  <a:txBody>
                    <a:bodyPr/>
                    <a:lstStyle/>
                    <a:p>
                      <a:pPr marL="0" marR="0" lvl="0" indent="0" algn="l" rtl="0">
                        <a:spcBef>
                          <a:spcPts val="0"/>
                        </a:spcBef>
                        <a:buSzPct val="25000"/>
                        <a:buNone/>
                      </a:pPr>
                      <a:r>
                        <a:rPr lang="en-US" sz="2400" b="1"/>
                        <a:t>Statistics and Probability</a:t>
                      </a:r>
                    </a:p>
                  </a:txBody>
                  <a:tcPr marL="91450" marR="91450" marT="45725" marB="45725"/>
                </a:tc>
                <a:tc>
                  <a:txBody>
                    <a:bodyPr/>
                    <a:lstStyle/>
                    <a:p>
                      <a:pPr marL="0" marR="0" lvl="0" indent="0" algn="l" rtl="0">
                        <a:spcBef>
                          <a:spcPts val="0"/>
                        </a:spcBef>
                        <a:buSzPct val="25000"/>
                        <a:buNone/>
                      </a:pPr>
                      <a:r>
                        <a:rPr lang="en-US" sz="2400" b="1"/>
                        <a:t>7–12%</a:t>
                      </a:r>
                    </a:p>
                  </a:txBody>
                  <a:tcPr marL="91450" marR="91450" marT="45725" marB="45725"/>
                </a:tc>
              </a:tr>
              <a:tr h="676550">
                <a:tc>
                  <a:txBody>
                    <a:bodyPr/>
                    <a:lstStyle/>
                    <a:p>
                      <a:pPr marL="0" marR="0" lvl="0" indent="0" algn="l" rtl="0">
                        <a:spcBef>
                          <a:spcPts val="0"/>
                        </a:spcBef>
                        <a:buSzPct val="25000"/>
                        <a:buNone/>
                      </a:pPr>
                      <a:r>
                        <a:rPr lang="en-US" sz="2400" b="1"/>
                        <a:t>Total</a:t>
                      </a:r>
                    </a:p>
                  </a:txBody>
                  <a:tcPr marL="91450" marR="91450" marT="45725" marB="45725"/>
                </a:tc>
                <a:tc>
                  <a:txBody>
                    <a:bodyPr/>
                    <a:lstStyle/>
                    <a:p>
                      <a:pPr marL="0" marR="0" lvl="0" indent="0" algn="l" rtl="0">
                        <a:spcBef>
                          <a:spcPts val="0"/>
                        </a:spcBef>
                        <a:buSzPct val="25000"/>
                        <a:buNone/>
                      </a:pPr>
                      <a:r>
                        <a:rPr lang="en-US" sz="2400" b="1"/>
                        <a:t>100%</a:t>
                      </a:r>
                    </a:p>
                  </a:txBody>
                  <a:tcPr marL="91450" marR="91450" marT="45725" marB="457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205740" algn="ctr" rtl="0">
              <a:spcBef>
                <a:spcPts val="0"/>
              </a:spcBef>
              <a:buClr>
                <a:srgbClr val="EAD594"/>
              </a:buClr>
              <a:buSzPct val="101250"/>
              <a:buFont typeface="Lucida Sans"/>
              <a:buNone/>
            </a:pPr>
            <a:r>
              <a:rPr lang="en-US" sz="3240" b="1" i="0" u="sng" strike="noStrike" cap="none">
                <a:solidFill>
                  <a:srgbClr val="EAD594"/>
                </a:solidFill>
                <a:latin typeface="Lucida Sans"/>
                <a:ea typeface="Lucida Sans"/>
                <a:cs typeface="Lucida Sans"/>
                <a:sym typeface="Lucida Sans"/>
              </a:rPr>
              <a:t>EOG Number of Items by Standard</a:t>
            </a:r>
          </a:p>
        </p:txBody>
      </p:sp>
      <p:graphicFrame>
        <p:nvGraphicFramePr>
          <p:cNvPr id="121" name="Shape 121"/>
          <p:cNvGraphicFramePr/>
          <p:nvPr/>
        </p:nvGraphicFramePr>
        <p:xfrm>
          <a:off x="457200" y="1600200"/>
          <a:ext cx="3000000" cy="3000000"/>
        </p:xfrm>
        <a:graphic>
          <a:graphicData uri="http://schemas.openxmlformats.org/drawingml/2006/table">
            <a:tbl>
              <a:tblPr firstRow="1" bandRow="1">
                <a:noFill/>
                <a:tableStyleId>{60B7951E-6D93-45BB-A0FC-66FFDDA905FE}</a:tableStyleId>
              </a:tblPr>
              <a:tblGrid>
                <a:gridCol w="3211550"/>
                <a:gridCol w="3211550"/>
                <a:gridCol w="1806500"/>
              </a:tblGrid>
              <a:tr h="1084200">
                <a:tc>
                  <a:txBody>
                    <a:bodyPr/>
                    <a:lstStyle/>
                    <a:p>
                      <a:pPr marL="0" marR="0" lvl="0" indent="0" algn="l" rtl="0">
                        <a:spcBef>
                          <a:spcPts val="0"/>
                        </a:spcBef>
                        <a:buSzPct val="25000"/>
                        <a:buNone/>
                      </a:pPr>
                      <a:r>
                        <a:rPr lang="en-US" sz="1800"/>
                        <a:t>Domain</a:t>
                      </a:r>
                    </a:p>
                  </a:txBody>
                  <a:tcPr marL="88175" marR="88175" marT="45725" marB="45725"/>
                </a:tc>
                <a:tc>
                  <a:txBody>
                    <a:bodyPr/>
                    <a:lstStyle/>
                    <a:p>
                      <a:pPr marL="0" marR="0" lvl="0" indent="-114300" algn="l" rtl="0">
                        <a:lnSpc>
                          <a:spcPct val="100000"/>
                        </a:lnSpc>
                        <a:spcBef>
                          <a:spcPts val="0"/>
                        </a:spcBef>
                        <a:spcAft>
                          <a:spcPts val="0"/>
                        </a:spcAft>
                        <a:buClr>
                          <a:schemeClr val="lt1"/>
                        </a:buClr>
                        <a:buSzPct val="100000"/>
                        <a:buFont typeface="Book Antiqua"/>
                        <a:buNone/>
                      </a:pPr>
                      <a:r>
                        <a:rPr lang="en-US" sz="1800"/>
                        <a:t>Standard</a:t>
                      </a:r>
                    </a:p>
                    <a:p>
                      <a:pPr marL="0" marR="0" lvl="0" indent="0" algn="l" rtl="0">
                        <a:spcBef>
                          <a:spcPts val="0"/>
                        </a:spcBef>
                        <a:buSzPct val="25000"/>
                        <a:buNone/>
                      </a:pPr>
                      <a:endParaRPr sz="1800"/>
                    </a:p>
                  </a:txBody>
                  <a:tcPr marL="88175" marR="88175" marT="45725" marB="45725"/>
                </a:tc>
                <a:tc>
                  <a:txBody>
                    <a:bodyPr/>
                    <a:lstStyle/>
                    <a:p>
                      <a:pPr marL="0" marR="0" lvl="0" indent="0" algn="l" rtl="0">
                        <a:spcBef>
                          <a:spcPts val="0"/>
                        </a:spcBef>
                        <a:buSzPct val="25000"/>
                        <a:buNone/>
                      </a:pPr>
                      <a:r>
                        <a:rPr lang="en-US" sz="1800"/>
                        <a:t>Number of items by Standard</a:t>
                      </a:r>
                    </a:p>
                  </a:txBody>
                  <a:tcPr marL="88175" marR="88175" marT="45725" marB="45725"/>
                </a:tc>
              </a:tr>
              <a:tr h="822025">
                <a:tc>
                  <a:txBody>
                    <a:bodyPr/>
                    <a:lstStyle/>
                    <a:p>
                      <a:pPr marL="0" marR="0" lvl="0" indent="0" algn="l" rtl="0">
                        <a:spcBef>
                          <a:spcPts val="0"/>
                        </a:spcBef>
                        <a:buSzPct val="25000"/>
                        <a:buNone/>
                      </a:pPr>
                      <a:r>
                        <a:rPr lang="en-US" sz="1600" b="1"/>
                        <a:t>Ratios and Proportional Relationships</a:t>
                      </a:r>
                    </a:p>
                  </a:txBody>
                  <a:tcPr marL="88175" marR="88175" marT="45725" marB="45725"/>
                </a:tc>
                <a:tc>
                  <a:txBody>
                    <a:bodyPr/>
                    <a:lstStyle/>
                    <a:p>
                      <a:pPr marL="0" marR="0" lvl="0" indent="0" algn="l" rtl="0">
                        <a:spcBef>
                          <a:spcPts val="0"/>
                        </a:spcBef>
                        <a:buSzPct val="25000"/>
                        <a:buNone/>
                      </a:pPr>
                      <a:r>
                        <a:rPr lang="en-US" sz="1600" b="1"/>
                        <a:t>6.RP.3 : </a:t>
                      </a:r>
                    </a:p>
                  </a:txBody>
                  <a:tcPr marL="88175" marR="88175" marT="45725" marB="45725"/>
                </a:tc>
                <a:tc>
                  <a:txBody>
                    <a:bodyPr/>
                    <a:lstStyle/>
                    <a:p>
                      <a:pPr marL="0" marR="0" lvl="0" indent="0" algn="l" rtl="0">
                        <a:spcBef>
                          <a:spcPts val="0"/>
                        </a:spcBef>
                        <a:buSzPct val="25000"/>
                        <a:buNone/>
                      </a:pPr>
                      <a:r>
                        <a:rPr lang="en-US" sz="1600" b="1"/>
                        <a:t>7</a:t>
                      </a:r>
                    </a:p>
                  </a:txBody>
                  <a:tcPr marL="88175" marR="88175" marT="45725" marB="45725"/>
                </a:tc>
              </a:tr>
              <a:tr h="439700">
                <a:tc>
                  <a:txBody>
                    <a:bodyPr/>
                    <a:lstStyle/>
                    <a:p>
                      <a:pPr marL="0" marR="0" lvl="0" indent="-101600" algn="l" rtl="0">
                        <a:lnSpc>
                          <a:spcPct val="100000"/>
                        </a:lnSpc>
                        <a:spcBef>
                          <a:spcPts val="0"/>
                        </a:spcBef>
                        <a:spcAft>
                          <a:spcPts val="0"/>
                        </a:spcAft>
                        <a:buClr>
                          <a:schemeClr val="lt1"/>
                        </a:buClr>
                        <a:buSzPct val="100000"/>
                        <a:buFont typeface="Book Antiqua"/>
                        <a:buNone/>
                      </a:pPr>
                      <a:r>
                        <a:rPr lang="en-US" sz="1600" b="1"/>
                        <a:t>The Number System</a:t>
                      </a:r>
                    </a:p>
                  </a:txBody>
                  <a:tcPr marL="88175" marR="88175" marT="45725" marB="45725"/>
                </a:tc>
                <a:tc>
                  <a:txBody>
                    <a:bodyPr/>
                    <a:lstStyle/>
                    <a:p>
                      <a:pPr marL="0" marR="0" lvl="0" indent="-101600" algn="l" rtl="0">
                        <a:lnSpc>
                          <a:spcPct val="100000"/>
                        </a:lnSpc>
                        <a:spcBef>
                          <a:spcPts val="0"/>
                        </a:spcBef>
                        <a:spcAft>
                          <a:spcPts val="0"/>
                        </a:spcAft>
                        <a:buClr>
                          <a:schemeClr val="lt1"/>
                        </a:buClr>
                        <a:buSzPct val="100000"/>
                        <a:buFont typeface="Book Antiqua"/>
                        <a:buNone/>
                      </a:pPr>
                      <a:r>
                        <a:rPr lang="en-US" sz="1600" b="1"/>
                        <a:t>6.NS.1</a:t>
                      </a:r>
                    </a:p>
                  </a:txBody>
                  <a:tcPr marL="88175" marR="88175" marT="45725" marB="45725"/>
                </a:tc>
                <a:tc>
                  <a:txBody>
                    <a:bodyPr/>
                    <a:lstStyle/>
                    <a:p>
                      <a:pPr marL="0" marR="0" lvl="0" indent="0" algn="l" rtl="0">
                        <a:spcBef>
                          <a:spcPts val="0"/>
                        </a:spcBef>
                        <a:buSzPct val="25000"/>
                        <a:buNone/>
                      </a:pPr>
                      <a:r>
                        <a:rPr lang="en-US" sz="1600" b="1"/>
                        <a:t>3-4</a:t>
                      </a:r>
                    </a:p>
                  </a:txBody>
                  <a:tcPr marL="88175" marR="88175" marT="45725" marB="45725"/>
                </a:tc>
              </a:tr>
              <a:tr h="439700">
                <a:tc>
                  <a:txBody>
                    <a:bodyPr/>
                    <a:lstStyle/>
                    <a:p>
                      <a:pPr marL="0" marR="0" lvl="0" indent="-114300" algn="l" rtl="0">
                        <a:lnSpc>
                          <a:spcPct val="100000"/>
                        </a:lnSpc>
                        <a:spcBef>
                          <a:spcPts val="0"/>
                        </a:spcBef>
                        <a:spcAft>
                          <a:spcPts val="0"/>
                        </a:spcAft>
                        <a:buClr>
                          <a:schemeClr val="lt1"/>
                        </a:buClr>
                        <a:buSzPct val="100000"/>
                        <a:buFont typeface="Book Antiqua"/>
                        <a:buNone/>
                      </a:pPr>
                      <a:endParaRPr sz="1800" b="1"/>
                    </a:p>
                  </a:txBody>
                  <a:tcPr marL="88175" marR="88175" marT="45725" marB="45725"/>
                </a:tc>
                <a:tc>
                  <a:txBody>
                    <a:bodyPr/>
                    <a:lstStyle/>
                    <a:p>
                      <a:pPr marL="0" marR="0" lvl="0" indent="-101600" algn="l" rtl="0">
                        <a:lnSpc>
                          <a:spcPct val="100000"/>
                        </a:lnSpc>
                        <a:spcBef>
                          <a:spcPts val="0"/>
                        </a:spcBef>
                        <a:spcAft>
                          <a:spcPts val="0"/>
                        </a:spcAft>
                        <a:buClr>
                          <a:schemeClr val="lt1"/>
                        </a:buClr>
                        <a:buSzPct val="100000"/>
                        <a:buFont typeface="Book Antiqua"/>
                        <a:buNone/>
                      </a:pPr>
                      <a:r>
                        <a:rPr lang="en-US" sz="1600" b="1"/>
                        <a:t>6.NS.3</a:t>
                      </a:r>
                    </a:p>
                  </a:txBody>
                  <a:tcPr marL="88175" marR="88175" marT="45725" marB="45725"/>
                </a:tc>
                <a:tc>
                  <a:txBody>
                    <a:bodyPr/>
                    <a:lstStyle/>
                    <a:p>
                      <a:pPr marL="0" marR="0" lvl="0" indent="0" algn="l" rtl="0">
                        <a:spcBef>
                          <a:spcPts val="0"/>
                        </a:spcBef>
                        <a:buSzPct val="25000"/>
                        <a:buNone/>
                      </a:pPr>
                      <a:r>
                        <a:rPr lang="en-US" sz="1600" b="1"/>
                        <a:t>4-6</a:t>
                      </a:r>
                    </a:p>
                  </a:txBody>
                  <a:tcPr marL="88175" marR="88175" marT="45725" marB="45725"/>
                </a:tc>
              </a:tr>
              <a:tr h="433675">
                <a:tc>
                  <a:txBody>
                    <a:bodyPr/>
                    <a:lstStyle/>
                    <a:p>
                      <a:pPr marL="0" marR="0" lvl="0" indent="-114300" algn="l" rtl="0">
                        <a:lnSpc>
                          <a:spcPct val="100000"/>
                        </a:lnSpc>
                        <a:spcBef>
                          <a:spcPts val="0"/>
                        </a:spcBef>
                        <a:spcAft>
                          <a:spcPts val="0"/>
                        </a:spcAft>
                        <a:buClr>
                          <a:schemeClr val="lt1"/>
                        </a:buClr>
                        <a:buSzPct val="100000"/>
                        <a:buFont typeface="Book Antiqua"/>
                        <a:buNone/>
                      </a:pPr>
                      <a:endParaRPr sz="1800" b="1"/>
                    </a:p>
                  </a:txBody>
                  <a:tcPr marL="88175" marR="88175" marT="45725" marB="45725"/>
                </a:tc>
                <a:tc>
                  <a:txBody>
                    <a:bodyPr/>
                    <a:lstStyle/>
                    <a:p>
                      <a:pPr marL="0" marR="0" lvl="0" indent="-101600" algn="l" rtl="0">
                        <a:lnSpc>
                          <a:spcPct val="100000"/>
                        </a:lnSpc>
                        <a:spcBef>
                          <a:spcPts val="0"/>
                        </a:spcBef>
                        <a:spcAft>
                          <a:spcPts val="0"/>
                        </a:spcAft>
                        <a:buClr>
                          <a:schemeClr val="lt1"/>
                        </a:buClr>
                        <a:buSzPct val="100000"/>
                        <a:buFont typeface="Book Antiqua"/>
                        <a:buNone/>
                      </a:pPr>
                      <a:r>
                        <a:rPr lang="en-US" sz="1600" b="1"/>
                        <a:t>6.NS.4</a:t>
                      </a:r>
                    </a:p>
                  </a:txBody>
                  <a:tcPr marL="88175" marR="88175" marT="45725" marB="45725"/>
                </a:tc>
                <a:tc>
                  <a:txBody>
                    <a:bodyPr/>
                    <a:lstStyle/>
                    <a:p>
                      <a:pPr marL="0" marR="0" lvl="0" indent="0" algn="l" rtl="0">
                        <a:spcBef>
                          <a:spcPts val="0"/>
                        </a:spcBef>
                        <a:buSzPct val="25000"/>
                        <a:buNone/>
                      </a:pPr>
                      <a:r>
                        <a:rPr lang="en-US" sz="1600" b="1"/>
                        <a:t>1</a:t>
                      </a:r>
                    </a:p>
                  </a:txBody>
                  <a:tcPr marL="88175" marR="88175" marT="45725" marB="45725"/>
                </a:tc>
              </a:tr>
              <a:tr h="433675">
                <a:tc>
                  <a:txBody>
                    <a:bodyPr/>
                    <a:lstStyle/>
                    <a:p>
                      <a:pPr marL="0" marR="0" lvl="0" indent="-114300" algn="l" rtl="0">
                        <a:lnSpc>
                          <a:spcPct val="100000"/>
                        </a:lnSpc>
                        <a:spcBef>
                          <a:spcPts val="0"/>
                        </a:spcBef>
                        <a:spcAft>
                          <a:spcPts val="0"/>
                        </a:spcAft>
                        <a:buClr>
                          <a:schemeClr val="lt1"/>
                        </a:buClr>
                        <a:buSzPct val="100000"/>
                        <a:buFont typeface="Book Antiqua"/>
                        <a:buNone/>
                      </a:pPr>
                      <a:endParaRPr sz="1800" b="1"/>
                    </a:p>
                  </a:txBody>
                  <a:tcPr marL="88175" marR="88175" marT="45725" marB="45725"/>
                </a:tc>
                <a:tc>
                  <a:txBody>
                    <a:bodyPr/>
                    <a:lstStyle/>
                    <a:p>
                      <a:pPr marL="0" marR="0" lvl="0" indent="-101600" algn="l" rtl="0">
                        <a:lnSpc>
                          <a:spcPct val="100000"/>
                        </a:lnSpc>
                        <a:spcBef>
                          <a:spcPts val="0"/>
                        </a:spcBef>
                        <a:spcAft>
                          <a:spcPts val="0"/>
                        </a:spcAft>
                        <a:buClr>
                          <a:schemeClr val="lt1"/>
                        </a:buClr>
                        <a:buSzPct val="100000"/>
                        <a:buFont typeface="Book Antiqua"/>
                        <a:buNone/>
                      </a:pPr>
                      <a:r>
                        <a:rPr lang="en-US" sz="1600" b="1"/>
                        <a:t>6.NS.6</a:t>
                      </a:r>
                    </a:p>
                  </a:txBody>
                  <a:tcPr marL="88175" marR="88175" marT="45725" marB="45725"/>
                </a:tc>
                <a:tc>
                  <a:txBody>
                    <a:bodyPr/>
                    <a:lstStyle/>
                    <a:p>
                      <a:pPr marL="0" marR="0" lvl="0" indent="0" algn="l" rtl="0">
                        <a:spcBef>
                          <a:spcPts val="0"/>
                        </a:spcBef>
                        <a:buSzPct val="25000"/>
                        <a:buNone/>
                      </a:pPr>
                      <a:r>
                        <a:rPr lang="en-US" sz="1600" b="1"/>
                        <a:t>1</a:t>
                      </a:r>
                    </a:p>
                  </a:txBody>
                  <a:tcPr marL="88175" marR="88175" marT="45725" marB="45725"/>
                </a:tc>
              </a:tr>
              <a:tr h="433675">
                <a:tc>
                  <a:txBody>
                    <a:bodyPr/>
                    <a:lstStyle/>
                    <a:p>
                      <a:pPr marL="0" marR="0" lvl="0" indent="-114300" algn="l" rtl="0">
                        <a:lnSpc>
                          <a:spcPct val="100000"/>
                        </a:lnSpc>
                        <a:spcBef>
                          <a:spcPts val="0"/>
                        </a:spcBef>
                        <a:spcAft>
                          <a:spcPts val="0"/>
                        </a:spcAft>
                        <a:buClr>
                          <a:schemeClr val="lt1"/>
                        </a:buClr>
                        <a:buSzPct val="100000"/>
                        <a:buFont typeface="Book Antiqua"/>
                        <a:buNone/>
                      </a:pPr>
                      <a:endParaRPr sz="1800" b="1"/>
                    </a:p>
                  </a:txBody>
                  <a:tcPr marL="88175" marR="88175" marT="45725" marB="45725"/>
                </a:tc>
                <a:tc>
                  <a:txBody>
                    <a:bodyPr/>
                    <a:lstStyle/>
                    <a:p>
                      <a:pPr marL="0" marR="0" lvl="0" indent="-101600" algn="l" rtl="0">
                        <a:lnSpc>
                          <a:spcPct val="100000"/>
                        </a:lnSpc>
                        <a:spcBef>
                          <a:spcPts val="0"/>
                        </a:spcBef>
                        <a:spcAft>
                          <a:spcPts val="0"/>
                        </a:spcAft>
                        <a:buClr>
                          <a:schemeClr val="lt1"/>
                        </a:buClr>
                        <a:buSzPct val="100000"/>
                        <a:buFont typeface="Book Antiqua"/>
                        <a:buNone/>
                      </a:pPr>
                      <a:r>
                        <a:rPr lang="en-US" sz="1600" b="1"/>
                        <a:t>6.NS.7</a:t>
                      </a:r>
                    </a:p>
                  </a:txBody>
                  <a:tcPr marL="88175" marR="88175" marT="45725" marB="45725"/>
                </a:tc>
                <a:tc>
                  <a:txBody>
                    <a:bodyPr/>
                    <a:lstStyle/>
                    <a:p>
                      <a:pPr marL="0" marR="0" lvl="0" indent="0" algn="l" rtl="0">
                        <a:spcBef>
                          <a:spcPts val="0"/>
                        </a:spcBef>
                        <a:buSzPct val="25000"/>
                        <a:buNone/>
                      </a:pPr>
                      <a:r>
                        <a:rPr lang="en-US" sz="1600" b="1"/>
                        <a:t>2-3</a:t>
                      </a:r>
                    </a:p>
                  </a:txBody>
                  <a:tcPr marL="88175" marR="88175" marT="45725" marB="45725"/>
                </a:tc>
              </a:tr>
              <a:tr h="433675">
                <a:tc>
                  <a:txBody>
                    <a:bodyPr/>
                    <a:lstStyle/>
                    <a:p>
                      <a:pPr marL="0" marR="0" lvl="0" indent="-114300" algn="l" rtl="0">
                        <a:lnSpc>
                          <a:spcPct val="100000"/>
                        </a:lnSpc>
                        <a:spcBef>
                          <a:spcPts val="0"/>
                        </a:spcBef>
                        <a:spcAft>
                          <a:spcPts val="0"/>
                        </a:spcAft>
                        <a:buClr>
                          <a:schemeClr val="lt1"/>
                        </a:buClr>
                        <a:buSzPct val="100000"/>
                        <a:buFont typeface="Book Antiqua"/>
                        <a:buNone/>
                      </a:pPr>
                      <a:endParaRPr sz="1800" b="1"/>
                    </a:p>
                  </a:txBody>
                  <a:tcPr marL="88175" marR="88175" marT="45725" marB="45725"/>
                </a:tc>
                <a:tc>
                  <a:txBody>
                    <a:bodyPr/>
                    <a:lstStyle/>
                    <a:p>
                      <a:pPr marL="0" marR="0" lvl="0" indent="-101600" algn="l" rtl="0">
                        <a:lnSpc>
                          <a:spcPct val="100000"/>
                        </a:lnSpc>
                        <a:spcBef>
                          <a:spcPts val="0"/>
                        </a:spcBef>
                        <a:spcAft>
                          <a:spcPts val="0"/>
                        </a:spcAft>
                        <a:buClr>
                          <a:schemeClr val="lt1"/>
                        </a:buClr>
                        <a:buSzPct val="100000"/>
                        <a:buFont typeface="Book Antiqua"/>
                        <a:buNone/>
                      </a:pPr>
                      <a:r>
                        <a:rPr lang="en-US" sz="1600" b="1"/>
                        <a:t>6.NS.8</a:t>
                      </a:r>
                    </a:p>
                  </a:txBody>
                  <a:tcPr marL="88175" marR="88175" marT="45725" marB="45725"/>
                </a:tc>
                <a:tc>
                  <a:txBody>
                    <a:bodyPr/>
                    <a:lstStyle/>
                    <a:p>
                      <a:pPr marL="0" marR="0" lvl="0" indent="0" algn="l" rtl="0">
                        <a:spcBef>
                          <a:spcPts val="0"/>
                        </a:spcBef>
                        <a:buSzPct val="25000"/>
                        <a:buNone/>
                      </a:pPr>
                      <a:r>
                        <a:rPr lang="en-US" sz="1600" b="1"/>
                        <a:t>2</a:t>
                      </a:r>
                    </a:p>
                  </a:txBody>
                  <a:tcPr marL="88175" marR="88175" marT="45725" marB="457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203200" algn="ctr" rtl="0">
              <a:spcBef>
                <a:spcPts val="0"/>
              </a:spcBef>
              <a:buClr>
                <a:srgbClr val="EAD594"/>
              </a:buClr>
              <a:buSzPct val="100000"/>
              <a:buFont typeface="Lucida Sans"/>
              <a:buNone/>
            </a:pPr>
            <a:r>
              <a:rPr lang="en-US" sz="3200" b="1" i="0" u="sng" strike="noStrike" cap="none">
                <a:solidFill>
                  <a:srgbClr val="EAD594"/>
                </a:solidFill>
                <a:latin typeface="Lucida Sans"/>
                <a:ea typeface="Lucida Sans"/>
                <a:cs typeface="Lucida Sans"/>
                <a:sym typeface="Lucida Sans"/>
              </a:rPr>
              <a:t>EOG Number of Items by Standard</a:t>
            </a:r>
          </a:p>
        </p:txBody>
      </p:sp>
      <p:graphicFrame>
        <p:nvGraphicFramePr>
          <p:cNvPr id="127" name="Shape 127"/>
          <p:cNvGraphicFramePr/>
          <p:nvPr/>
        </p:nvGraphicFramePr>
        <p:xfrm>
          <a:off x="457200" y="1600200"/>
          <a:ext cx="3000000" cy="3000000"/>
        </p:xfrm>
        <a:graphic>
          <a:graphicData uri="http://schemas.openxmlformats.org/drawingml/2006/table">
            <a:tbl>
              <a:tblPr firstRow="1" bandRow="1">
                <a:noFill/>
                <a:tableStyleId>{60B7951E-6D93-45BB-A0FC-66FFDDA905FE}</a:tableStyleId>
              </a:tblPr>
              <a:tblGrid>
                <a:gridCol w="2743200"/>
                <a:gridCol w="2743200"/>
                <a:gridCol w="2743200"/>
              </a:tblGrid>
              <a:tr h="370850">
                <a:tc>
                  <a:txBody>
                    <a:bodyPr/>
                    <a:lstStyle/>
                    <a:p>
                      <a:pPr marL="0" marR="0" lvl="0" indent="0" algn="l" rtl="0">
                        <a:spcBef>
                          <a:spcPts val="0"/>
                        </a:spcBef>
                        <a:buSzPct val="25000"/>
                        <a:buNone/>
                      </a:pPr>
                      <a:r>
                        <a:rPr lang="en-US" sz="1800"/>
                        <a:t>Domain</a:t>
                      </a:r>
                    </a:p>
                  </a:txBody>
                  <a:tcPr marL="88175" marR="88175" marT="45725" marB="45725"/>
                </a:tc>
                <a:tc>
                  <a:txBody>
                    <a:bodyPr/>
                    <a:lstStyle/>
                    <a:p>
                      <a:pPr marL="0" marR="0" lvl="0" indent="-114300" algn="l" rtl="0">
                        <a:lnSpc>
                          <a:spcPct val="100000"/>
                        </a:lnSpc>
                        <a:spcBef>
                          <a:spcPts val="0"/>
                        </a:spcBef>
                        <a:spcAft>
                          <a:spcPts val="0"/>
                        </a:spcAft>
                        <a:buClr>
                          <a:schemeClr val="lt1"/>
                        </a:buClr>
                        <a:buSzPct val="100000"/>
                        <a:buFont typeface="Book Antiqua"/>
                        <a:buNone/>
                      </a:pPr>
                      <a:r>
                        <a:rPr lang="en-US" sz="1800"/>
                        <a:t>Standard</a:t>
                      </a:r>
                    </a:p>
                  </a:txBody>
                  <a:tcPr marL="88175" marR="88175" marT="45725" marB="45725"/>
                </a:tc>
                <a:tc>
                  <a:txBody>
                    <a:bodyPr/>
                    <a:lstStyle/>
                    <a:p>
                      <a:pPr marL="0" marR="0" lvl="0" indent="0" algn="l" rtl="0">
                        <a:spcBef>
                          <a:spcPts val="0"/>
                        </a:spcBef>
                        <a:buSzPct val="25000"/>
                        <a:buNone/>
                      </a:pPr>
                      <a:r>
                        <a:rPr lang="en-US" sz="1800"/>
                        <a:t>Number of items by Standard</a:t>
                      </a:r>
                    </a:p>
                  </a:txBody>
                  <a:tcPr marL="88175" marR="88175" marT="45725" marB="45725"/>
                </a:tc>
              </a:tr>
              <a:tr h="370850">
                <a:tc>
                  <a:txBody>
                    <a:bodyPr/>
                    <a:lstStyle/>
                    <a:p>
                      <a:pPr marL="0" marR="0" lvl="0" indent="0" algn="l" rtl="0">
                        <a:spcBef>
                          <a:spcPts val="0"/>
                        </a:spcBef>
                        <a:buSzPct val="25000"/>
                        <a:buNone/>
                      </a:pPr>
                      <a:r>
                        <a:rPr lang="en-US" sz="1600" b="1"/>
                        <a:t>Expressions and Equations</a:t>
                      </a:r>
                    </a:p>
                  </a:txBody>
                  <a:tcPr marL="91450" marR="91450" marT="45725" marB="45725"/>
                </a:tc>
                <a:tc>
                  <a:txBody>
                    <a:bodyPr/>
                    <a:lstStyle/>
                    <a:p>
                      <a:pPr marL="0" marR="0" lvl="0" indent="0" algn="l" rtl="0">
                        <a:spcBef>
                          <a:spcPts val="0"/>
                        </a:spcBef>
                        <a:buSzPct val="25000"/>
                        <a:buNone/>
                      </a:pPr>
                      <a:r>
                        <a:rPr lang="en-US" sz="1800" b="1"/>
                        <a:t>6.EE.1</a:t>
                      </a:r>
                    </a:p>
                  </a:txBody>
                  <a:tcPr marL="91450" marR="91450" marT="45725" marB="45725"/>
                </a:tc>
                <a:tc>
                  <a:txBody>
                    <a:bodyPr/>
                    <a:lstStyle/>
                    <a:p>
                      <a:pPr marL="0" marR="0" lvl="0" indent="0" algn="l" rtl="0">
                        <a:spcBef>
                          <a:spcPts val="0"/>
                        </a:spcBef>
                        <a:buSzPct val="25000"/>
                        <a:buNone/>
                      </a:pPr>
                      <a:r>
                        <a:rPr lang="en-US" sz="1800" b="1"/>
                        <a:t>1-2</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6.EE.2</a:t>
                      </a:r>
                    </a:p>
                  </a:txBody>
                  <a:tcPr marL="91450" marR="91450" marT="45725" marB="45725"/>
                </a:tc>
                <a:tc>
                  <a:txBody>
                    <a:bodyPr/>
                    <a:lstStyle/>
                    <a:p>
                      <a:pPr marL="0" marR="0" lvl="0" indent="0" algn="l" rtl="0">
                        <a:spcBef>
                          <a:spcPts val="0"/>
                        </a:spcBef>
                        <a:buSzPct val="25000"/>
                        <a:buNone/>
                      </a:pPr>
                      <a:r>
                        <a:rPr lang="en-US" sz="1800" b="1"/>
                        <a:t>2-3</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6.EE.3</a:t>
                      </a:r>
                    </a:p>
                  </a:txBody>
                  <a:tcPr marL="91450" marR="91450" marT="45725" marB="45725"/>
                </a:tc>
                <a:tc>
                  <a:txBody>
                    <a:bodyPr/>
                    <a:lstStyle/>
                    <a:p>
                      <a:pPr marL="0" marR="0" lvl="0" indent="0" algn="l" rtl="0">
                        <a:spcBef>
                          <a:spcPts val="0"/>
                        </a:spcBef>
                        <a:buSzPct val="25000"/>
                        <a:buNone/>
                      </a:pPr>
                      <a:r>
                        <a:rPr lang="en-US" sz="1800" b="1"/>
                        <a:t>4-5</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6.EE.6</a:t>
                      </a:r>
                    </a:p>
                  </a:txBody>
                  <a:tcPr marL="91450" marR="91450" marT="45725" marB="45725"/>
                </a:tc>
                <a:tc>
                  <a:txBody>
                    <a:bodyPr/>
                    <a:lstStyle/>
                    <a:p>
                      <a:pPr marL="0" marR="0" lvl="0" indent="0" algn="l" rtl="0">
                        <a:spcBef>
                          <a:spcPts val="0"/>
                        </a:spcBef>
                        <a:buSzPct val="25000"/>
                        <a:buNone/>
                      </a:pPr>
                      <a:r>
                        <a:rPr lang="en-US" sz="1800" b="1"/>
                        <a:t>2</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6.EE.7</a:t>
                      </a:r>
                    </a:p>
                  </a:txBody>
                  <a:tcPr marL="91450" marR="91450" marT="45725" marB="45725"/>
                </a:tc>
                <a:tc>
                  <a:txBody>
                    <a:bodyPr/>
                    <a:lstStyle/>
                    <a:p>
                      <a:pPr marL="0" marR="0" lvl="0" indent="0" algn="l" rtl="0">
                        <a:spcBef>
                          <a:spcPts val="0"/>
                        </a:spcBef>
                        <a:buSzPct val="25000"/>
                        <a:buNone/>
                      </a:pPr>
                      <a:r>
                        <a:rPr lang="en-US" sz="1800" b="1"/>
                        <a:t>2-3</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6.EE.8</a:t>
                      </a:r>
                    </a:p>
                  </a:txBody>
                  <a:tcPr marL="91450" marR="91450" marT="45725" marB="45725"/>
                </a:tc>
                <a:tc>
                  <a:txBody>
                    <a:bodyPr/>
                    <a:lstStyle/>
                    <a:p>
                      <a:pPr marL="0" marR="0" lvl="0" indent="0" algn="l" rtl="0">
                        <a:spcBef>
                          <a:spcPts val="0"/>
                        </a:spcBef>
                        <a:buSzPct val="25000"/>
                        <a:buNone/>
                      </a:pPr>
                      <a:r>
                        <a:rPr lang="en-US" sz="1800" b="1"/>
                        <a:t>1</a:t>
                      </a:r>
                    </a:p>
                  </a:txBody>
                  <a:tcPr marL="91450" marR="91450" marT="45725" marB="45725"/>
                </a:tc>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r>
                        <a:rPr lang="en-US" sz="1800" b="1"/>
                        <a:t>6.EE.9</a:t>
                      </a:r>
                    </a:p>
                  </a:txBody>
                  <a:tcPr marL="91450" marR="91450" marT="45725" marB="45725"/>
                </a:tc>
                <a:tc>
                  <a:txBody>
                    <a:bodyPr/>
                    <a:lstStyle/>
                    <a:p>
                      <a:pPr marL="0" marR="0" lvl="0" indent="0" algn="l" rtl="0">
                        <a:spcBef>
                          <a:spcPts val="0"/>
                        </a:spcBef>
                        <a:buSzPct val="25000"/>
                        <a:buNone/>
                      </a:pPr>
                      <a:r>
                        <a:rPr lang="en-US" sz="1800" b="1"/>
                        <a:t>1</a:t>
                      </a:r>
                    </a:p>
                  </a:txBody>
                  <a:tcPr marL="91450" marR="91450" marT="45725" marB="457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4650"/>
            <a:ext cx="8229600" cy="829500"/>
          </a:xfrm>
          <a:prstGeom prst="rect">
            <a:avLst/>
          </a:prstGeom>
        </p:spPr>
        <p:txBody>
          <a:bodyPr wrap="square" lIns="91425" tIns="91425" rIns="91425" bIns="91425" anchor="ctr" anchorCtr="0">
            <a:noAutofit/>
          </a:bodyPr>
          <a:lstStyle/>
          <a:p>
            <a:pPr lvl="0" rtl="0">
              <a:spcBef>
                <a:spcPts val="0"/>
              </a:spcBef>
              <a:buNone/>
            </a:pPr>
            <a:r>
              <a:rPr lang="en-US"/>
              <a:t>Understanding the Standard</a:t>
            </a:r>
          </a:p>
        </p:txBody>
      </p:sp>
      <p:sp>
        <p:nvSpPr>
          <p:cNvPr id="133" name="Shape 133"/>
          <p:cNvSpPr txBox="1">
            <a:spLocks noGrp="1"/>
          </p:cNvSpPr>
          <p:nvPr>
            <p:ph type="body" idx="1"/>
          </p:nvPr>
        </p:nvSpPr>
        <p:spPr>
          <a:xfrm>
            <a:off x="287700" y="1368500"/>
            <a:ext cx="8568600" cy="4867500"/>
          </a:xfrm>
          <a:prstGeom prst="rect">
            <a:avLst/>
          </a:prstGeom>
        </p:spPr>
        <p:txBody>
          <a:bodyPr wrap="square" lIns="91425" tIns="91425" rIns="91425" bIns="91425" anchor="t" anchorCtr="0">
            <a:noAutofit/>
          </a:bodyPr>
          <a:lstStyle/>
          <a:p>
            <a:pPr marL="0" lvl="0" indent="0" rtl="0">
              <a:lnSpc>
                <a:spcPct val="200000"/>
              </a:lnSpc>
              <a:spcBef>
                <a:spcPts val="0"/>
              </a:spcBef>
              <a:buNone/>
            </a:pPr>
            <a:r>
              <a:rPr lang="en-US"/>
              <a:t>Statistics and Probability cont.</a:t>
            </a:r>
          </a:p>
          <a:p>
            <a:pPr marL="0" lvl="0" indent="0" rtl="0">
              <a:spcBef>
                <a:spcPts val="0"/>
              </a:spcBef>
              <a:buNone/>
            </a:pPr>
            <a:r>
              <a:rPr lang="en-US" sz="1800" b="1">
                <a:solidFill>
                  <a:schemeClr val="dk1"/>
                </a:solidFill>
                <a:latin typeface="Times New Roman"/>
                <a:ea typeface="Times New Roman"/>
                <a:cs typeface="Times New Roman"/>
                <a:sym typeface="Times New Roman"/>
              </a:rPr>
              <a:t>6.SP.5 </a:t>
            </a:r>
            <a:r>
              <a:rPr lang="en-US" sz="1800">
                <a:solidFill>
                  <a:srgbClr val="111111"/>
                </a:solidFill>
                <a:latin typeface="Times New Roman"/>
                <a:ea typeface="Times New Roman"/>
                <a:cs typeface="Times New Roman"/>
                <a:sym typeface="Times New Roman"/>
              </a:rPr>
              <a:t>Summarize numerical data sets in relation to their context, such as by:</a:t>
            </a:r>
          </a:p>
          <a:p>
            <a:pPr marL="0" lvl="0" indent="0" rtl="0">
              <a:spcBef>
                <a:spcPts val="0"/>
              </a:spcBef>
              <a:buNone/>
            </a:pPr>
            <a:endParaRPr sz="1800" b="1">
              <a:solidFill>
                <a:srgbClr val="111111"/>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r>
              <a:rPr lang="en-US" sz="1800">
                <a:solidFill>
                  <a:schemeClr val="dk1"/>
                </a:solidFill>
                <a:latin typeface="Times New Roman"/>
                <a:ea typeface="Times New Roman"/>
                <a:cs typeface="Times New Roman"/>
                <a:sym typeface="Times New Roman"/>
              </a:rPr>
              <a:t>What can students do to show proficiency of this standard?</a:t>
            </a: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457200" lvl="0" indent="-342900" rtl="0">
              <a:spcBef>
                <a:spcPts val="0"/>
              </a:spcBef>
              <a:spcAft>
                <a:spcPts val="0"/>
              </a:spcAft>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tell how many items are in a data set.</a:t>
            </a:r>
          </a:p>
          <a:p>
            <a:pPr marL="457200" lvl="0" indent="-342900" rtl="0">
              <a:spcBef>
                <a:spcPts val="0"/>
              </a:spcBef>
              <a:spcAft>
                <a:spcPts val="0"/>
              </a:spcAft>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describe how data was collected and in what unit of measure.</a:t>
            </a:r>
          </a:p>
          <a:p>
            <a:pPr marL="457200" lvl="0" indent="-342900" rtl="0">
              <a:spcBef>
                <a:spcPts val="0"/>
              </a:spcBef>
              <a:spcAft>
                <a:spcPts val="0"/>
              </a:spcAft>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find the median, mean, interquartile range, mean absolute deviation (average distance from the mean), and outliers in a set of data.</a:t>
            </a:r>
          </a:p>
          <a:p>
            <a:pPr marL="457200" lvl="0" indent="-342900" rtl="0">
              <a:spcBef>
                <a:spcPts val="0"/>
              </a:spcBef>
              <a:buClr>
                <a:srgbClr val="000000"/>
              </a:buClr>
              <a:buSzPct val="100000"/>
              <a:buFont typeface="Times New Roman"/>
            </a:pPr>
            <a:r>
              <a:rPr lang="en-US" sz="1800">
                <a:solidFill>
                  <a:srgbClr val="000000"/>
                </a:solidFill>
                <a:latin typeface="Times New Roman"/>
                <a:ea typeface="Times New Roman"/>
                <a:cs typeface="Times New Roman"/>
                <a:sym typeface="Times New Roman"/>
              </a:rPr>
              <a:t>Students can choose the measure of center that best describes the data based on the context in which it was gathered.</a:t>
            </a: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rgbClr val="000000"/>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6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sz="1800" i="1">
              <a:solidFill>
                <a:srgbClr val="000000"/>
              </a:solidFill>
              <a:latin typeface="Times New Roman"/>
              <a:ea typeface="Times New Roman"/>
              <a:cs typeface="Times New Roman"/>
              <a:sym typeface="Times New Roman"/>
            </a:endParaRPr>
          </a:p>
          <a:p>
            <a:pPr marL="0" lvl="0" indent="0" rtl="0">
              <a:spcBef>
                <a:spcPts val="0"/>
              </a:spcBef>
              <a:buNone/>
            </a:pPr>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marL="0" lvl="0" indent="0" rtl="0">
              <a:spcBef>
                <a:spcPts val="0"/>
              </a:spcBef>
              <a:buNone/>
            </a:pPr>
            <a:endParaRPr sz="1800">
              <a:solidFill>
                <a:schemeClr val="dk1"/>
              </a:solidFill>
              <a:latin typeface="Times New Roman"/>
              <a:ea typeface="Times New Roman"/>
              <a:cs typeface="Times New Roman"/>
              <a:sym typeface="Times New Roman"/>
            </a:endParaRPr>
          </a:p>
          <a:p>
            <a:pPr lvl="0" rtl="0">
              <a:spcBef>
                <a:spcPts val="0"/>
              </a:spcBef>
              <a:buNone/>
            </a:pPr>
            <a:endParaRPr/>
          </a:p>
        </p:txBody>
      </p:sp>
    </p:spTree>
  </p:cSld>
  <p:clrMapOvr>
    <a:masterClrMapping/>
  </p:clrMapOvr>
</p:sld>
</file>

<file path=ppt/theme/theme1.xml><?xml version="1.0" encoding="utf-8"?>
<a:theme xmlns:a="http://schemas.openxmlformats.org/drawingml/2006/main" name="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2390</Words>
  <Application>Microsoft Office PowerPoint</Application>
  <PresentationFormat>On-screen Show (4:3)</PresentationFormat>
  <Paragraphs>509</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Lucida Sans</vt:lpstr>
      <vt:lpstr>Arial</vt:lpstr>
      <vt:lpstr>Times New Roman</vt:lpstr>
      <vt:lpstr>Book Antiqua</vt:lpstr>
      <vt:lpstr>Noto Sans Symbols</vt:lpstr>
      <vt:lpstr>Apex</vt:lpstr>
      <vt:lpstr>Parent Curriculum Night</vt:lpstr>
      <vt:lpstr>Ms. Lytle’s Information</vt:lpstr>
      <vt:lpstr>Capturing Kid’s Hearts</vt:lpstr>
      <vt:lpstr>Expectations at Home</vt:lpstr>
      <vt:lpstr>Common Core Curriculum</vt:lpstr>
      <vt:lpstr>EOG Weight Distribution Grade 6</vt:lpstr>
      <vt:lpstr>EOG Number of Items by Standard</vt:lpstr>
      <vt:lpstr>EOG Number of Items by Standard</vt:lpstr>
      <vt:lpstr>Understanding the Standard</vt:lpstr>
      <vt:lpstr>EOG Number of Items by Standard</vt:lpstr>
      <vt:lpstr>Understanding the Standard</vt:lpstr>
      <vt:lpstr>Understanding the Standard</vt:lpstr>
      <vt:lpstr>Understanding the Standard</vt:lpstr>
      <vt:lpstr>Understanding the Standard</vt:lpstr>
      <vt:lpstr>Understanding the Standard</vt:lpstr>
      <vt:lpstr>Understanding the Standard</vt:lpstr>
      <vt:lpstr>Understanding the Standard</vt:lpstr>
      <vt:lpstr>Understanding the Standard</vt:lpstr>
      <vt:lpstr>Understanding the Standard</vt:lpstr>
      <vt:lpstr>Understanding the Standard</vt:lpstr>
      <vt:lpstr>Understanding the Standard</vt:lpstr>
      <vt:lpstr>Understanding the Standard</vt:lpstr>
      <vt:lpstr>Understanding the Standard</vt:lpstr>
      <vt:lpstr>Understanding the Standard</vt:lpstr>
      <vt:lpstr>Thank you for coming and spending time with us to help your child and our students ACHIEVE MORE!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Curriculum Night</dc:title>
  <dc:creator>Brandy Lytle</dc:creator>
  <cp:lastModifiedBy>Brandy Lytle</cp:lastModifiedBy>
  <cp:revision>1</cp:revision>
  <dcterms:modified xsi:type="dcterms:W3CDTF">2017-11-08T13:01:15Z</dcterms:modified>
</cp:coreProperties>
</file>